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18"/>
  </p:notesMasterIdLst>
  <p:sldIdLst>
    <p:sldId id="297" r:id="rId4"/>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9144000" cy="5143500" type="screen16x9"/>
  <p:notesSz cx="6858000" cy="9144000"/>
  <p:embeddedFontLst>
    <p:embeddedFont>
      <p:font typeface="Gothic A1" pitchFamily="2" charset="-127"/>
      <p:regular r:id="rId19"/>
      <p:bold r:id="rId20"/>
    </p:embeddedFont>
    <p:embeddedFont>
      <p:font typeface="Average" panose="02000503040000020003" pitchFamily="2" charset="77"/>
      <p:regular r:id="rId21"/>
    </p:embeddedFont>
    <p:embeddedFont>
      <p:font typeface="Oswald" pitchFamily="2" charset="77"/>
      <p:regular r:id="rId22"/>
      <p:bold r:id="rId23"/>
    </p:embeddedFont>
    <p:embeddedFont>
      <p:font typeface="Raleway" panose="020B0503030101060003" pitchFamily="34" charset="77"/>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Segoe UI Emoji" panose="020B0502040204020203" pitchFamily="34" charset="0"/>
      <p:regular r:id="rId32"/>
    </p:embeddedFont>
    <p:embeddedFont>
      <p:font typeface="Segoe UI Symbol" panose="020B0502040204020203" pitchFamily="3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9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63"/>
  </p:normalViewPr>
  <p:slideViewPr>
    <p:cSldViewPr snapToGrid="0">
      <p:cViewPr varScale="1">
        <p:scale>
          <a:sx n="156" d="100"/>
          <a:sy n="156" d="100"/>
        </p:scale>
        <p:origin x="240" y="176"/>
      </p:cViewPr>
      <p:guideLst>
        <p:guide orient="horz" pos="1620"/>
        <p:guide pos="2880"/>
        <p:guide pos="2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8FA9BE-B404-D14C-9824-3DD52DDF6039}" type="slidenum">
              <a:rPr lang="en-US" smtClean="0"/>
              <a:t>1</a:t>
            </a:fld>
            <a:endParaRPr lang="en-US"/>
          </a:p>
        </p:txBody>
      </p:sp>
    </p:spTree>
    <p:extLst>
      <p:ext uri="{BB962C8B-B14F-4D97-AF65-F5344CB8AC3E}">
        <p14:creationId xmlns:p14="http://schemas.microsoft.com/office/powerpoint/2010/main" val="234907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102c9356b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8102c9356b_0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8102c9356b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8102c9356b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102c9356b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8102c9356b_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FMA</a:t>
            </a:r>
            <a:endParaRPr/>
          </a:p>
          <a:p>
            <a:pPr marL="457200" marR="0" lvl="0" indent="-298450" algn="l" rtl="0">
              <a:lnSpc>
                <a:spcPct val="100000"/>
              </a:lnSpc>
              <a:spcBef>
                <a:spcPts val="0"/>
              </a:spcBef>
              <a:spcAft>
                <a:spcPts val="0"/>
              </a:spcAft>
              <a:buSzPts val="1100"/>
              <a:buChar char="-"/>
            </a:pPr>
            <a:r>
              <a:rPr lang="en"/>
              <a:t>14 playlists in 14 weeks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4dac5fe06a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4dac5fe06a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1513c73b5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41513c73b5_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726d43b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4726d43bc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dac5fe06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4dac5fe06a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726d43bc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4726d43bc9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dac5fe06a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4dac5fe06a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102c9356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8102c9356b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102c9356b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8102c9356b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A3F3-8B19-2A46-A499-3542DD861B5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7E86DE6-7F3D-7D42-BF6A-430686F758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DB36C8-6592-B74A-965D-2BD879722E73}"/>
              </a:ext>
            </a:extLst>
          </p:cNvPr>
          <p:cNvSpPr>
            <a:spLocks noGrp="1"/>
          </p:cNvSpPr>
          <p:nvPr>
            <p:ph type="dt" sz="half" idx="10"/>
          </p:nvPr>
        </p:nvSpPr>
        <p:spPr/>
        <p:txBody>
          <a:bodyPr/>
          <a:lstStyle/>
          <a:p>
            <a:fld id="{EB3F64C1-7180-004E-A3CF-1EBE1522A598}" type="datetimeFigureOut">
              <a:rPr lang="en-US" smtClean="0"/>
              <a:t>3/12/20</a:t>
            </a:fld>
            <a:endParaRPr lang="en-US"/>
          </a:p>
        </p:txBody>
      </p:sp>
      <p:sp>
        <p:nvSpPr>
          <p:cNvPr id="5" name="Footer Placeholder 4">
            <a:extLst>
              <a:ext uri="{FF2B5EF4-FFF2-40B4-BE49-F238E27FC236}">
                <a16:creationId xmlns:a16="http://schemas.microsoft.com/office/drawing/2014/main" id="{10FB0D69-B9F0-3545-9C3A-38F46DC0D7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2FB59-29E5-7841-8F20-3432EBB6787E}"/>
              </a:ext>
            </a:extLst>
          </p:cNvPr>
          <p:cNvSpPr>
            <a:spLocks noGrp="1"/>
          </p:cNvSpPr>
          <p:nvPr>
            <p:ph type="sldNum" sz="quarter" idx="12"/>
          </p:nvPr>
        </p:nvSpPr>
        <p:spPr/>
        <p:txBody>
          <a:bodyPr/>
          <a:lstStyle/>
          <a:p>
            <a:fld id="{709B8B63-5A93-B644-A7B4-B686D0F7B488}" type="slidenum">
              <a:rPr lang="en-US" smtClean="0"/>
              <a:t>‹#›</a:t>
            </a:fld>
            <a:endParaRPr lang="en-US"/>
          </a:p>
        </p:txBody>
      </p:sp>
    </p:spTree>
    <p:extLst>
      <p:ext uri="{BB962C8B-B14F-4D97-AF65-F5344CB8AC3E}">
        <p14:creationId xmlns:p14="http://schemas.microsoft.com/office/powerpoint/2010/main" val="3994365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grpSp>
        <p:nvGrpSpPr>
          <p:cNvPr id="55" name="Google Shape;55;p14"/>
          <p:cNvGrpSpPr/>
          <p:nvPr/>
        </p:nvGrpSpPr>
        <p:grpSpPr>
          <a:xfrm>
            <a:off x="4350277" y="2855378"/>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 name="Google Shape;59;p14"/>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endParaRPr/>
          </a:p>
        </p:txBody>
      </p:sp>
      <p:sp>
        <p:nvSpPr>
          <p:cNvPr id="60" name="Google Shape;60;p14"/>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1pPr>
            <a:lvl2pPr marR="0" lvl="1"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2pPr>
            <a:lvl3pPr marR="0" lvl="2"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3pPr>
            <a:lvl4pPr marR="0" lvl="3"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4pPr>
            <a:lvl5pPr marR="0" lvl="4"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5pPr>
            <a:lvl6pPr marR="0" lvl="5"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6pPr>
            <a:lvl7pPr marR="0" lvl="6"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7pPr>
            <a:lvl8pPr marR="0" lvl="7"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8pPr>
            <a:lvl9pPr marR="0" lvl="8"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61" name="Google Shape;61;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64" name="Google Shape;64;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65" name="Google Shape;65;p1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endParaRPr/>
          </a:p>
        </p:txBody>
      </p:sp>
      <p:sp>
        <p:nvSpPr>
          <p:cNvPr id="68" name="Google Shape;68;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endParaRPr/>
          </a:p>
        </p:txBody>
      </p:sp>
      <p:sp>
        <p:nvSpPr>
          <p:cNvPr id="69" name="Google Shape;69;p1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9pPr>
          </a:lstStyle>
          <a:p>
            <a:endParaRPr/>
          </a:p>
        </p:txBody>
      </p:sp>
      <p:sp>
        <p:nvSpPr>
          <p:cNvPr id="72" name="Google Shape;72;p1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5" name="Google Shape;75;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endParaRPr/>
          </a:p>
        </p:txBody>
      </p:sp>
      <p:sp>
        <p:nvSpPr>
          <p:cNvPr id="76" name="Google Shape;76;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endParaRPr/>
          </a:p>
        </p:txBody>
      </p:sp>
      <p:sp>
        <p:nvSpPr>
          <p:cNvPr id="77" name="Google Shape;77;p1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80" name="Google Shape;80;p1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endParaRPr/>
          </a:p>
        </p:txBody>
      </p:sp>
      <p:sp>
        <p:nvSpPr>
          <p:cNvPr id="83" name="Google Shape;83;p2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6" name="Google Shape;86;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7" name="Google Shape;87;p2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9pPr>
          </a:lstStyle>
          <a:p>
            <a:endParaRPr/>
          </a:p>
        </p:txBody>
      </p:sp>
      <p:sp>
        <p:nvSpPr>
          <p:cNvPr id="88" name="Google Shape;88;p2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1pPr>
            <a:lvl2pPr marR="0" lvl="1"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2pPr>
            <a:lvl3pPr marR="0" lvl="2"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3pPr>
            <a:lvl4pPr marR="0" lvl="3"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4pPr>
            <a:lvl5pPr marR="0" lvl="4"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5pPr>
            <a:lvl6pPr marR="0" lvl="5"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6pPr>
            <a:lvl7pPr marR="0" lvl="6"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7pPr>
            <a:lvl8pPr marR="0" lvl="7"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8pPr>
            <a:lvl9pPr marR="0" lvl="8"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89" name="Google Shape;89;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lt1"/>
              </a:buClr>
              <a:buSzPts val="1800"/>
              <a:buFont typeface="Average"/>
              <a:buChar char="●"/>
              <a:defRPr sz="1800" b="0" i="0" u="none" strike="noStrike" cap="none">
                <a:solidFill>
                  <a:schemeClr val="lt1"/>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9pPr>
          </a:lstStyle>
          <a:p>
            <a:endParaRPr/>
          </a:p>
        </p:txBody>
      </p:sp>
      <p:sp>
        <p:nvSpPr>
          <p:cNvPr id="90" name="Google Shape;90;p2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1"/>
              </a:buClr>
              <a:buSzPts val="2100"/>
              <a:buFont typeface="Oswald"/>
              <a:buNone/>
              <a:defRPr sz="2100" b="0" i="0" u="none" strike="noStrike" cap="none">
                <a:solidFill>
                  <a:schemeClr val="dk1"/>
                </a:solidFill>
                <a:latin typeface="Oswald"/>
                <a:ea typeface="Oswald"/>
                <a:cs typeface="Oswald"/>
                <a:sym typeface="Oswald"/>
              </a:defRPr>
            </a:lvl1pPr>
          </a:lstStyle>
          <a:p>
            <a:endParaRPr/>
          </a:p>
        </p:txBody>
      </p:sp>
      <p:sp>
        <p:nvSpPr>
          <p:cNvPr id="93" name="Google Shape;93;p2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3"/>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9pPr>
          </a:lstStyle>
          <a:p>
            <a:r>
              <a:t>xx%</a:t>
            </a:r>
          </a:p>
        </p:txBody>
      </p:sp>
      <p:sp>
        <p:nvSpPr>
          <p:cNvPr id="96" name="Google Shape;96;p2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ctr"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97" name="Google Shape;97;p2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1308150" y="1318650"/>
            <a:ext cx="7110000" cy="53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2pPr>
            <a:lvl3pPr marR="0" lvl="2"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3pPr>
            <a:lvl4pPr marR="0" lvl="3"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4pPr>
            <a:lvl5pPr marR="0" lvl="4"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5pPr>
            <a:lvl6pPr marR="0" lvl="5"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6pPr>
            <a:lvl7pPr marR="0" lvl="6"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7pPr>
            <a:lvl8pPr marR="0" lvl="7"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8pPr>
            <a:lvl9pPr marR="0" lvl="8"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9pPr>
          </a:lstStyle>
          <a:p>
            <a:endParaRPr/>
          </a:p>
        </p:txBody>
      </p:sp>
      <p:sp>
        <p:nvSpPr>
          <p:cNvPr id="102" name="Google Shape;102;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25"/>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Confidential</a:t>
            </a:r>
            <a:endParaRPr sz="600" b="1" i="0" u="none" strike="noStrike" cap="none">
              <a:solidFill>
                <a:srgbClr val="FFFFFF"/>
              </a:solidFill>
              <a:latin typeface="Raleway"/>
              <a:ea typeface="Raleway"/>
              <a:cs typeface="Raleway"/>
              <a:sym typeface="Raleway"/>
            </a:endParaRPr>
          </a:p>
        </p:txBody>
      </p:sp>
      <p:sp>
        <p:nvSpPr>
          <p:cNvPr id="104" name="Google Shape;104;p25"/>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Customized for </a:t>
            </a:r>
            <a:r>
              <a:rPr lang="en" sz="600" b="1" i="0" u="none" strike="noStrike" cap="none">
                <a:solidFill>
                  <a:srgbClr val="FFFFFF"/>
                </a:solidFill>
                <a:latin typeface="Raleway"/>
                <a:ea typeface="Raleway"/>
                <a:cs typeface="Raleway"/>
                <a:sym typeface="Raleway"/>
              </a:rPr>
              <a:t>Lorem Ipsum LLC</a:t>
            </a:r>
            <a:endParaRPr sz="600" b="0" i="0" u="none" strike="noStrike" cap="none">
              <a:solidFill>
                <a:srgbClr val="FFFFFF"/>
              </a:solidFill>
              <a:latin typeface="Raleway"/>
              <a:ea typeface="Raleway"/>
              <a:cs typeface="Raleway"/>
              <a:sym typeface="Raleway"/>
            </a:endParaRPr>
          </a:p>
        </p:txBody>
      </p:sp>
      <p:sp>
        <p:nvSpPr>
          <p:cNvPr id="105" name="Google Shape;105;p25"/>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Version 1.0</a:t>
            </a:r>
            <a:endParaRPr sz="600" b="1" i="0" u="none" strike="noStrike" cap="none">
              <a:solidFill>
                <a:srgbClr val="FFFFFF"/>
              </a:solidFill>
              <a:latin typeface="Raleway"/>
              <a:ea typeface="Raleway"/>
              <a:cs typeface="Raleway"/>
              <a:sym typeface="Raleway"/>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_alt1">
  <p:cSld name="SECTION_HEADER_2">
    <p:spTree>
      <p:nvGrpSpPr>
        <p:cNvPr id="1" name="Shape 106"/>
        <p:cNvGrpSpPr/>
        <p:nvPr/>
      </p:nvGrpSpPr>
      <p:grpSpPr>
        <a:xfrm>
          <a:off x="0" y="0"/>
          <a:ext cx="0" cy="0"/>
          <a:chOff x="0" y="0"/>
          <a:chExt cx="0" cy="0"/>
        </a:xfrm>
      </p:grpSpPr>
      <p:grpSp>
        <p:nvGrpSpPr>
          <p:cNvPr id="107" name="Google Shape;107;p26"/>
          <p:cNvGrpSpPr/>
          <p:nvPr/>
        </p:nvGrpSpPr>
        <p:grpSpPr>
          <a:xfrm>
            <a:off x="830394" y="1191276"/>
            <a:ext cx="745764" cy="45826"/>
            <a:chOff x="4580561" y="2589004"/>
            <a:chExt cx="1064464" cy="25200"/>
          </a:xfrm>
        </p:grpSpPr>
        <p:sp>
          <p:nvSpPr>
            <p:cNvPr id="108" name="Google Shape;108;p2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2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9pPr>
          </a:lstStyle>
          <a:p>
            <a:endParaRPr/>
          </a:p>
        </p:txBody>
      </p:sp>
      <p:sp>
        <p:nvSpPr>
          <p:cNvPr id="111" name="Google Shape;111;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112" name="Google Shape;112;p26">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3" name="Google Shape;113;p26">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114" name="Google Shape;114;p26">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115" name="Google Shape;115;p26">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116"/>
        <p:cNvGrpSpPr/>
        <p:nvPr/>
      </p:nvGrpSpPr>
      <p:grpSpPr>
        <a:xfrm>
          <a:off x="0" y="0"/>
          <a:ext cx="0" cy="0"/>
          <a:chOff x="0" y="0"/>
          <a:chExt cx="0" cy="0"/>
        </a:xfrm>
      </p:grpSpPr>
      <p:pic>
        <p:nvPicPr>
          <p:cNvPr id="117" name="Google Shape;117;p27" descr="shutterstock_31891705.jpg"/>
          <p:cNvPicPr preferRelativeResize="0"/>
          <p:nvPr/>
        </p:nvPicPr>
        <p:blipFill rotWithShape="1">
          <a:blip r:embed="rId2">
            <a:alphaModFix/>
          </a:blip>
          <a:srcRect t="11971" b="11971"/>
          <a:stretch/>
        </p:blipFill>
        <p:spPr>
          <a:xfrm>
            <a:off x="0" y="487825"/>
            <a:ext cx="9144000" cy="4655674"/>
          </a:xfrm>
          <a:prstGeom prst="rect">
            <a:avLst/>
          </a:prstGeom>
          <a:noFill/>
          <a:ln>
            <a:noFill/>
          </a:ln>
        </p:spPr>
      </p:pic>
      <p:sp>
        <p:nvSpPr>
          <p:cNvPr id="118" name="Google Shape;118;p2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1" name="Google Shape;121;p2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22" name="Google Shape;122;p2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23" name="Google Shape;123;p2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124" name="Google Shape;124;p27"/>
          <p:cNvSpPr txBox="1">
            <a:spLocks noGrp="1"/>
          </p:cNvSpPr>
          <p:nvPr>
            <p:ph type="title"/>
          </p:nvPr>
        </p:nvSpPr>
        <p:spPr>
          <a:xfrm>
            <a:off x="729450" y="2056375"/>
            <a:ext cx="5887500" cy="151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25"/>
        <p:cNvGrpSpPr/>
        <p:nvPr/>
      </p:nvGrpSpPr>
      <p:grpSpPr>
        <a:xfrm>
          <a:off x="0" y="0"/>
          <a:ext cx="0" cy="0"/>
          <a:chOff x="0" y="0"/>
          <a:chExt cx="0" cy="0"/>
        </a:xfrm>
      </p:grpSpPr>
      <p:sp>
        <p:nvSpPr>
          <p:cNvPr id="126" name="Google Shape;126;p2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2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29" name="Google Shape;129;p2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30" name="Google Shape;130;p2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31" name="Google Shape;131;p2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132" name="Google Shape;132;p28"/>
          <p:cNvSpPr txBox="1">
            <a:spLocks noGrp="1"/>
          </p:cNvSpPr>
          <p:nvPr>
            <p:ph type="body" idx="1"/>
          </p:nvPr>
        </p:nvSpPr>
        <p:spPr>
          <a:xfrm>
            <a:off x="729450" y="1068650"/>
            <a:ext cx="7688700" cy="1034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_alt1">
  <p:cSld name="TITLE_1">
    <p:spTree>
      <p:nvGrpSpPr>
        <p:cNvPr id="1" name="Shape 133"/>
        <p:cNvGrpSpPr/>
        <p:nvPr/>
      </p:nvGrpSpPr>
      <p:grpSpPr>
        <a:xfrm>
          <a:off x="0" y="0"/>
          <a:ext cx="0" cy="0"/>
          <a:chOff x="0" y="0"/>
          <a:chExt cx="0" cy="0"/>
        </a:xfrm>
      </p:grpSpPr>
      <p:pic>
        <p:nvPicPr>
          <p:cNvPr id="134" name="Google Shape;134;p29" descr="shutterstock_429987889_edited.jpg"/>
          <p:cNvPicPr preferRelativeResize="0"/>
          <p:nvPr/>
        </p:nvPicPr>
        <p:blipFill rotWithShape="1">
          <a:blip r:embed="rId2">
            <a:alphaModFix/>
          </a:blip>
          <a:srcRect t="21799" b="23591"/>
          <a:stretch/>
        </p:blipFill>
        <p:spPr>
          <a:xfrm>
            <a:off x="0" y="487825"/>
            <a:ext cx="9144000" cy="4655677"/>
          </a:xfrm>
          <a:prstGeom prst="rect">
            <a:avLst/>
          </a:prstGeom>
          <a:noFill/>
          <a:ln>
            <a:noFill/>
          </a:ln>
        </p:spPr>
      </p:pic>
      <p:sp>
        <p:nvSpPr>
          <p:cNvPr id="135" name="Google Shape;135;p2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29"/>
          <p:cNvGrpSpPr/>
          <p:nvPr/>
        </p:nvGrpSpPr>
        <p:grpSpPr>
          <a:xfrm>
            <a:off x="830394" y="1191276"/>
            <a:ext cx="745764" cy="45826"/>
            <a:chOff x="4580561" y="2589004"/>
            <a:chExt cx="1064464" cy="25200"/>
          </a:xfrm>
        </p:grpSpPr>
        <p:sp>
          <p:nvSpPr>
            <p:cNvPr id="137" name="Google Shape;137;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29"/>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9pPr>
          </a:lstStyle>
          <a:p>
            <a:endParaRPr/>
          </a:p>
        </p:txBody>
      </p:sp>
      <p:sp>
        <p:nvSpPr>
          <p:cNvPr id="140" name="Google Shape;140;p29"/>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1pPr>
            <a:lvl2pPr marR="0" lvl="1"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2pPr>
            <a:lvl3pPr marR="0" lvl="2"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3pPr>
            <a:lvl4pPr marR="0" lvl="3"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4pPr>
            <a:lvl5pPr marR="0" lvl="4"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5pPr>
            <a:lvl6pPr marR="0" lvl="5"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6pPr>
            <a:lvl7pPr marR="0" lvl="6"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7pPr>
            <a:lvl8pPr marR="0" lvl="7"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8pPr>
            <a:lvl9pPr marR="0" lvl="8"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9pPr>
          </a:lstStyle>
          <a:p>
            <a:endParaRPr/>
          </a:p>
        </p:txBody>
      </p:sp>
      <p:sp>
        <p:nvSpPr>
          <p:cNvPr id="141" name="Google Shape;141;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142" name="Google Shape;142;p29">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3" name="Google Shape;143;p2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144" name="Google Shape;144;p2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145" name="Google Shape;145;p2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endParaRPr/>
          </a:p>
        </p:txBody>
      </p:sp>
      <p:sp>
        <p:nvSpPr>
          <p:cNvPr id="152" name="Google Shape;152;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endParaRPr/>
          </a:p>
        </p:txBody>
      </p:sp>
      <p:sp>
        <p:nvSpPr>
          <p:cNvPr id="153" name="Google Shape;153;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4"/>
        <p:cNvGrpSpPr/>
        <p:nvPr/>
      </p:nvGrpSpPr>
      <p:grpSpPr>
        <a:xfrm>
          <a:off x="0" y="0"/>
          <a:ext cx="0" cy="0"/>
          <a:chOff x="0" y="0"/>
          <a:chExt cx="0" cy="0"/>
        </a:xfrm>
      </p:grpSpPr>
      <p:grpSp>
        <p:nvGrpSpPr>
          <p:cNvPr id="155" name="Google Shape;155;p32"/>
          <p:cNvGrpSpPr/>
          <p:nvPr/>
        </p:nvGrpSpPr>
        <p:grpSpPr>
          <a:xfrm>
            <a:off x="4350275" y="2855379"/>
            <a:ext cx="443589" cy="105632"/>
            <a:chOff x="4137525" y="2915950"/>
            <a:chExt cx="869100" cy="207000"/>
          </a:xfrm>
        </p:grpSpPr>
        <p:sp>
          <p:nvSpPr>
            <p:cNvPr id="156" name="Google Shape;156;p3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32"/>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800"/>
              <a:buFont typeface="Oswald"/>
              <a:buNone/>
              <a:defRPr sz="4800" b="0" i="0" u="none" strike="noStrike" cap="none">
                <a:solidFill>
                  <a:schemeClr val="dk1"/>
                </a:solidFill>
                <a:latin typeface="Oswald"/>
                <a:ea typeface="Oswald"/>
                <a:cs typeface="Oswald"/>
                <a:sym typeface="Oswald"/>
              </a:defRPr>
            </a:lvl9pPr>
          </a:lstStyle>
          <a:p>
            <a:endParaRPr/>
          </a:p>
        </p:txBody>
      </p:sp>
      <p:sp>
        <p:nvSpPr>
          <p:cNvPr id="160" name="Google Shape;160;p32"/>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1pPr>
            <a:lvl2pPr marR="0" lvl="1"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2pPr>
            <a:lvl3pPr marR="0" lvl="2"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3pPr>
            <a:lvl4pPr marR="0" lvl="3"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4pPr>
            <a:lvl5pPr marR="0" lvl="4"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5pPr>
            <a:lvl6pPr marR="0" lvl="5"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6pPr>
            <a:lvl7pPr marR="0" lvl="6"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7pPr>
            <a:lvl8pPr marR="0" lvl="7"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8pPr>
            <a:lvl9pPr marR="0" lvl="8" algn="ctr" rtl="0">
              <a:lnSpc>
                <a:spcPct val="100000"/>
              </a:lnSpc>
              <a:spcBef>
                <a:spcPts val="0"/>
              </a:spcBef>
              <a:spcAft>
                <a:spcPts val="0"/>
              </a:spcAft>
              <a:buClr>
                <a:schemeClr val="accent3"/>
              </a:buClr>
              <a:buSzPts val="2100"/>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61" name="Google Shape;161;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164" name="Google Shape;164;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165" name="Google Shape;165;p3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600"/>
              <a:buFont typeface="Oswald"/>
              <a:buNone/>
              <a:defRPr sz="3600" b="0" i="0" u="none" strike="noStrike" cap="none">
                <a:solidFill>
                  <a:schemeClr val="dk1"/>
                </a:solidFill>
                <a:latin typeface="Oswald"/>
                <a:ea typeface="Oswald"/>
                <a:cs typeface="Oswald"/>
                <a:sym typeface="Oswald"/>
              </a:defRPr>
            </a:lvl9pPr>
          </a:lstStyle>
          <a:p>
            <a:endParaRPr/>
          </a:p>
        </p:txBody>
      </p:sp>
      <p:sp>
        <p:nvSpPr>
          <p:cNvPr id="168" name="Google Shape;168;p3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9"/>
        <p:cNvGrpSpPr/>
        <p:nvPr/>
      </p:nvGrpSpPr>
      <p:grpSpPr>
        <a:xfrm>
          <a:off x="0" y="0"/>
          <a:ext cx="0" cy="0"/>
          <a:chOff x="0" y="0"/>
          <a:chExt cx="0" cy="0"/>
        </a:xfrm>
      </p:grpSpPr>
      <p:sp>
        <p:nvSpPr>
          <p:cNvPr id="170" name="Google Shape;170;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171" name="Google Shape;171;p3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endParaRPr/>
          </a:p>
        </p:txBody>
      </p:sp>
      <p:sp>
        <p:nvSpPr>
          <p:cNvPr id="172" name="Google Shape;172;p3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L="914400" marR="0" lvl="1"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L="1371600" marR="0" lvl="2"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L="1828800" marR="0" lvl="3"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L="2286000" marR="0" lvl="4"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L="2743200" marR="0" lvl="5"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L="3200400" marR="0" lvl="6"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L="3657600" marR="0" lvl="7" indent="-304800" algn="l" rtl="0">
              <a:lnSpc>
                <a:spcPct val="115000"/>
              </a:lnSpc>
              <a:spcBef>
                <a:spcPts val="1600"/>
              </a:spcBef>
              <a:spcAft>
                <a:spcPts val="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L="4114800" marR="0" lvl="8" indent="-304800" algn="l" rtl="0">
              <a:lnSpc>
                <a:spcPct val="115000"/>
              </a:lnSpc>
              <a:spcBef>
                <a:spcPts val="160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endParaRPr/>
          </a:p>
        </p:txBody>
      </p:sp>
      <p:sp>
        <p:nvSpPr>
          <p:cNvPr id="173" name="Google Shape;173;p3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176" name="Google Shape;176;p3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7"/>
        <p:cNvGrpSpPr/>
        <p:nvPr/>
      </p:nvGrpSpPr>
      <p:grpSpPr>
        <a:xfrm>
          <a:off x="0" y="0"/>
          <a:ext cx="0" cy="0"/>
          <a:chOff x="0" y="0"/>
          <a:chExt cx="0" cy="0"/>
        </a:xfrm>
      </p:grpSpPr>
      <p:sp>
        <p:nvSpPr>
          <p:cNvPr id="178" name="Google Shape;178;p37"/>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endParaRPr/>
          </a:p>
        </p:txBody>
      </p:sp>
      <p:sp>
        <p:nvSpPr>
          <p:cNvPr id="179" name="Google Shape;179;p3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0"/>
        <p:cNvGrpSpPr/>
        <p:nvPr/>
      </p:nvGrpSpPr>
      <p:grpSpPr>
        <a:xfrm>
          <a:off x="0" y="0"/>
          <a:ext cx="0" cy="0"/>
          <a:chOff x="0" y="0"/>
          <a:chExt cx="0" cy="0"/>
        </a:xfrm>
      </p:grpSpPr>
      <p:sp>
        <p:nvSpPr>
          <p:cNvPr id="181" name="Google Shape;181;p38"/>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 name="Google Shape;182;p38"/>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83" name="Google Shape;183;p38"/>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200"/>
              <a:buFont typeface="Oswald"/>
              <a:buNone/>
              <a:defRPr sz="4200" b="0" i="0" u="none" strike="noStrike" cap="none">
                <a:solidFill>
                  <a:schemeClr val="dk1"/>
                </a:solidFill>
                <a:latin typeface="Oswald"/>
                <a:ea typeface="Oswald"/>
                <a:cs typeface="Oswald"/>
                <a:sym typeface="Oswald"/>
              </a:defRPr>
            </a:lvl9pPr>
          </a:lstStyle>
          <a:p>
            <a:endParaRPr/>
          </a:p>
        </p:txBody>
      </p:sp>
      <p:sp>
        <p:nvSpPr>
          <p:cNvPr id="184" name="Google Shape;184;p38"/>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1pPr>
            <a:lvl2pPr marR="0" lvl="1"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2pPr>
            <a:lvl3pPr marR="0" lvl="2"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3pPr>
            <a:lvl4pPr marR="0" lvl="3"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4pPr>
            <a:lvl5pPr marR="0" lvl="4"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5pPr>
            <a:lvl6pPr marR="0" lvl="5"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6pPr>
            <a:lvl7pPr marR="0" lvl="6"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7pPr>
            <a:lvl8pPr marR="0" lvl="7"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8pPr>
            <a:lvl9pPr marR="0" lvl="8" algn="ctr" rtl="0">
              <a:lnSpc>
                <a:spcPct val="100000"/>
              </a:lnSpc>
              <a:spcBef>
                <a:spcPts val="0"/>
              </a:spcBef>
              <a:spcAft>
                <a:spcPts val="0"/>
              </a:spcAft>
              <a:buClr>
                <a:schemeClr val="dk1"/>
              </a:buClr>
              <a:buSzPts val="2100"/>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185" name="Google Shape;185;p38"/>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lt1"/>
              </a:buClr>
              <a:buSzPts val="1800"/>
              <a:buFont typeface="Average"/>
              <a:buChar char="●"/>
              <a:defRPr sz="1800" b="0" i="0" u="none" strike="noStrike" cap="none">
                <a:solidFill>
                  <a:schemeClr val="lt1"/>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lt1"/>
              </a:buClr>
              <a:buSzPts val="1400"/>
              <a:buFont typeface="Average"/>
              <a:buChar char="■"/>
              <a:defRPr sz="1400" b="0" i="0" u="none" strike="noStrike" cap="none">
                <a:solidFill>
                  <a:schemeClr val="lt1"/>
                </a:solidFill>
                <a:latin typeface="Average"/>
                <a:ea typeface="Average"/>
                <a:cs typeface="Average"/>
                <a:sym typeface="Average"/>
              </a:defRPr>
            </a:lvl9pPr>
          </a:lstStyle>
          <a:p>
            <a:endParaRPr/>
          </a:p>
        </p:txBody>
      </p:sp>
      <p:sp>
        <p:nvSpPr>
          <p:cNvPr id="186" name="Google Shape;186;p3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7"/>
        <p:cNvGrpSpPr/>
        <p:nvPr/>
      </p:nvGrpSpPr>
      <p:grpSpPr>
        <a:xfrm>
          <a:off x="0" y="0"/>
          <a:ext cx="0" cy="0"/>
          <a:chOff x="0" y="0"/>
          <a:chExt cx="0" cy="0"/>
        </a:xfrm>
      </p:grpSpPr>
      <p:sp>
        <p:nvSpPr>
          <p:cNvPr id="188" name="Google Shape;188;p3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1"/>
              </a:buClr>
              <a:buSzPts val="2100"/>
              <a:buFont typeface="Oswald"/>
              <a:buNone/>
              <a:defRPr sz="2100" b="0" i="0" u="none" strike="noStrike" cap="none">
                <a:solidFill>
                  <a:schemeClr val="dk1"/>
                </a:solidFill>
                <a:latin typeface="Oswald"/>
                <a:ea typeface="Oswald"/>
                <a:cs typeface="Oswald"/>
                <a:sym typeface="Oswald"/>
              </a:defRPr>
            </a:lvl1pPr>
          </a:lstStyle>
          <a:p>
            <a:endParaRPr/>
          </a:p>
        </p:txBody>
      </p:sp>
      <p:sp>
        <p:nvSpPr>
          <p:cNvPr id="189" name="Google Shape;189;p3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0"/>
        <p:cNvGrpSpPr/>
        <p:nvPr/>
      </p:nvGrpSpPr>
      <p:grpSpPr>
        <a:xfrm>
          <a:off x="0" y="0"/>
          <a:ext cx="0" cy="0"/>
          <a:chOff x="0" y="0"/>
          <a:chExt cx="0" cy="0"/>
        </a:xfrm>
      </p:grpSpPr>
      <p:sp>
        <p:nvSpPr>
          <p:cNvPr id="191" name="Google Shape;191;p40"/>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2000"/>
              <a:buFont typeface="Oswald"/>
              <a:buNone/>
              <a:defRPr sz="12000" b="0" i="0" u="none" strike="noStrike" cap="none">
                <a:solidFill>
                  <a:schemeClr val="dk1"/>
                </a:solidFill>
                <a:latin typeface="Oswald"/>
                <a:ea typeface="Oswald"/>
                <a:cs typeface="Oswald"/>
                <a:sym typeface="Oswald"/>
              </a:defRPr>
            </a:lvl9pPr>
          </a:lstStyle>
          <a:p>
            <a:r>
              <a:t>xx%</a:t>
            </a:r>
          </a:p>
        </p:txBody>
      </p:sp>
      <p:sp>
        <p:nvSpPr>
          <p:cNvPr id="192" name="Google Shape;192;p40"/>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marR="0" lvl="0" indent="-342900" algn="ctr"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ctr"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ctr"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193" name="Google Shape;193;p4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4"/>
        <p:cNvGrpSpPr/>
        <p:nvPr/>
      </p:nvGrpSpPr>
      <p:grpSpPr>
        <a:xfrm>
          <a:off x="0" y="0"/>
          <a:ext cx="0" cy="0"/>
          <a:chOff x="0" y="0"/>
          <a:chExt cx="0" cy="0"/>
        </a:xfrm>
      </p:grpSpPr>
      <p:sp>
        <p:nvSpPr>
          <p:cNvPr id="195" name="Google Shape;195;p4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96"/>
        <p:cNvGrpSpPr/>
        <p:nvPr/>
      </p:nvGrpSpPr>
      <p:grpSpPr>
        <a:xfrm>
          <a:off x="0" y="0"/>
          <a:ext cx="0" cy="0"/>
          <a:chOff x="0" y="0"/>
          <a:chExt cx="0" cy="0"/>
        </a:xfrm>
      </p:grpSpPr>
      <p:sp>
        <p:nvSpPr>
          <p:cNvPr id="197" name="Google Shape;197;p42"/>
          <p:cNvSpPr txBox="1">
            <a:spLocks noGrp="1"/>
          </p:cNvSpPr>
          <p:nvPr>
            <p:ph type="title"/>
          </p:nvPr>
        </p:nvSpPr>
        <p:spPr>
          <a:xfrm>
            <a:off x="1308150" y="1318650"/>
            <a:ext cx="7110000" cy="535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2pPr>
            <a:lvl3pPr marR="0" lvl="2"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3pPr>
            <a:lvl4pPr marR="0" lvl="3"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4pPr>
            <a:lvl5pPr marR="0" lvl="4"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5pPr>
            <a:lvl6pPr marR="0" lvl="5"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6pPr>
            <a:lvl7pPr marR="0" lvl="6"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7pPr>
            <a:lvl8pPr marR="0" lvl="7"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8pPr>
            <a:lvl9pPr marR="0" lvl="8" algn="l" rtl="0">
              <a:lnSpc>
                <a:spcPct val="100000"/>
              </a:lnSpc>
              <a:spcBef>
                <a:spcPts val="0"/>
              </a:spcBef>
              <a:spcAft>
                <a:spcPts val="0"/>
              </a:spcAft>
              <a:buClr>
                <a:srgbClr val="FFFFFF"/>
              </a:buClr>
              <a:buSzPts val="2600"/>
              <a:buFont typeface="Oswald"/>
              <a:buNone/>
              <a:defRPr sz="2600" b="0" i="0" u="none" strike="noStrike" cap="none">
                <a:solidFill>
                  <a:srgbClr val="FFFFFF"/>
                </a:solidFill>
                <a:latin typeface="Oswald"/>
                <a:ea typeface="Oswald"/>
                <a:cs typeface="Oswald"/>
                <a:sym typeface="Oswald"/>
              </a:defRPr>
            </a:lvl9pPr>
          </a:lstStyle>
          <a:p>
            <a:endParaRPr/>
          </a:p>
        </p:txBody>
      </p:sp>
      <p:sp>
        <p:nvSpPr>
          <p:cNvPr id="198" name="Google Shape;198;p4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4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Confidential</a:t>
            </a:r>
            <a:endParaRPr sz="600" b="1" i="0" u="none" strike="noStrike" cap="none">
              <a:solidFill>
                <a:srgbClr val="FFFFFF"/>
              </a:solidFill>
              <a:latin typeface="Raleway"/>
              <a:ea typeface="Raleway"/>
              <a:cs typeface="Raleway"/>
              <a:sym typeface="Raleway"/>
            </a:endParaRPr>
          </a:p>
        </p:txBody>
      </p:sp>
      <p:sp>
        <p:nvSpPr>
          <p:cNvPr id="200" name="Google Shape;200;p4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Customized for </a:t>
            </a:r>
            <a:r>
              <a:rPr lang="en" sz="600" b="1" i="0" u="none" strike="noStrike" cap="none">
                <a:solidFill>
                  <a:srgbClr val="FFFFFF"/>
                </a:solidFill>
                <a:latin typeface="Raleway"/>
                <a:ea typeface="Raleway"/>
                <a:cs typeface="Raleway"/>
                <a:sym typeface="Raleway"/>
              </a:rPr>
              <a:t>Lorem Ipsum LLC</a:t>
            </a:r>
            <a:endParaRPr sz="600" b="0" i="0" u="none" strike="noStrike" cap="none">
              <a:solidFill>
                <a:srgbClr val="FFFFFF"/>
              </a:solidFill>
              <a:latin typeface="Raleway"/>
              <a:ea typeface="Raleway"/>
              <a:cs typeface="Raleway"/>
              <a:sym typeface="Raleway"/>
            </a:endParaRPr>
          </a:p>
        </p:txBody>
      </p:sp>
      <p:sp>
        <p:nvSpPr>
          <p:cNvPr id="201" name="Google Shape;201;p4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aleway"/>
                <a:ea typeface="Raleway"/>
                <a:cs typeface="Raleway"/>
                <a:sym typeface="Raleway"/>
              </a:rPr>
              <a:t>Version 1.0</a:t>
            </a:r>
            <a:endParaRPr sz="600" b="1" i="0" u="none" strike="noStrike" cap="none">
              <a:solidFill>
                <a:srgbClr val="FFFFFF"/>
              </a:solidFill>
              <a:latin typeface="Raleway"/>
              <a:ea typeface="Raleway"/>
              <a:cs typeface="Raleway"/>
              <a:sym typeface="Raleway"/>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_alt1">
  <p:cSld name="SECTION_HEADER_2">
    <p:spTree>
      <p:nvGrpSpPr>
        <p:cNvPr id="1" name="Shape 202"/>
        <p:cNvGrpSpPr/>
        <p:nvPr/>
      </p:nvGrpSpPr>
      <p:grpSpPr>
        <a:xfrm>
          <a:off x="0" y="0"/>
          <a:ext cx="0" cy="0"/>
          <a:chOff x="0" y="0"/>
          <a:chExt cx="0" cy="0"/>
        </a:xfrm>
      </p:grpSpPr>
      <p:grpSp>
        <p:nvGrpSpPr>
          <p:cNvPr id="203" name="Google Shape;203;p43"/>
          <p:cNvGrpSpPr/>
          <p:nvPr/>
        </p:nvGrpSpPr>
        <p:grpSpPr>
          <a:xfrm>
            <a:off x="830392" y="1191297"/>
            <a:ext cx="745764" cy="45826"/>
            <a:chOff x="4580561" y="2589004"/>
            <a:chExt cx="1064464" cy="25200"/>
          </a:xfrm>
        </p:grpSpPr>
        <p:sp>
          <p:nvSpPr>
            <p:cNvPr id="204" name="Google Shape;204;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 name="Google Shape;206;p4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9pPr>
          </a:lstStyle>
          <a:p>
            <a:endParaRPr/>
          </a:p>
        </p:txBody>
      </p:sp>
      <p:sp>
        <p:nvSpPr>
          <p:cNvPr id="207" name="Google Shape;207;p4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208" name="Google Shape;208;p43"/>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09" name="Google Shape;209;p43"/>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210" name="Google Shape;210;p43"/>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211" name="Google Shape;211;p43"/>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212"/>
        <p:cNvGrpSpPr/>
        <p:nvPr/>
      </p:nvGrpSpPr>
      <p:grpSpPr>
        <a:xfrm>
          <a:off x="0" y="0"/>
          <a:ext cx="0" cy="0"/>
          <a:chOff x="0" y="0"/>
          <a:chExt cx="0" cy="0"/>
        </a:xfrm>
      </p:grpSpPr>
      <p:pic>
        <p:nvPicPr>
          <p:cNvPr id="213" name="Google Shape;213;p44" descr="shutterstock_31891705.jpg"/>
          <p:cNvPicPr preferRelativeResize="0"/>
          <p:nvPr/>
        </p:nvPicPr>
        <p:blipFill rotWithShape="1">
          <a:blip r:embed="rId2">
            <a:alphaModFix/>
          </a:blip>
          <a:srcRect t="11971" b="11971"/>
          <a:stretch/>
        </p:blipFill>
        <p:spPr>
          <a:xfrm>
            <a:off x="0" y="487825"/>
            <a:ext cx="9144000" cy="4655674"/>
          </a:xfrm>
          <a:prstGeom prst="rect">
            <a:avLst/>
          </a:prstGeom>
          <a:noFill/>
          <a:ln>
            <a:noFill/>
          </a:ln>
        </p:spPr>
      </p:pic>
      <p:sp>
        <p:nvSpPr>
          <p:cNvPr id="214" name="Google Shape;214;p4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4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216" name="Google Shape;216;p44"/>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7" name="Google Shape;217;p44"/>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18" name="Google Shape;218;p44"/>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19" name="Google Shape;219;p44"/>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220" name="Google Shape;220;p44"/>
          <p:cNvSpPr txBox="1">
            <a:spLocks noGrp="1"/>
          </p:cNvSpPr>
          <p:nvPr>
            <p:ph type="title"/>
          </p:nvPr>
        </p:nvSpPr>
        <p:spPr>
          <a:xfrm>
            <a:off x="729450" y="2056375"/>
            <a:ext cx="5887500" cy="151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3600"/>
              <a:buFont typeface="Oswald"/>
              <a:buNone/>
              <a:defRPr sz="3600" b="0" i="0" u="none" strike="noStrike" cap="none">
                <a:solidFill>
                  <a:schemeClr val="lt1"/>
                </a:solidFill>
                <a:latin typeface="Oswald"/>
                <a:ea typeface="Oswald"/>
                <a:cs typeface="Oswald"/>
                <a:sym typeface="Oswald"/>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221"/>
        <p:cNvGrpSpPr/>
        <p:nvPr/>
      </p:nvGrpSpPr>
      <p:grpSpPr>
        <a:xfrm>
          <a:off x="0" y="0"/>
          <a:ext cx="0" cy="0"/>
          <a:chOff x="0" y="0"/>
          <a:chExt cx="0" cy="0"/>
        </a:xfrm>
      </p:grpSpPr>
      <p:sp>
        <p:nvSpPr>
          <p:cNvPr id="222" name="Google Shape;222;p4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224" name="Google Shape;224;p45"/>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5" name="Google Shape;225;p45"/>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26" name="Google Shape;226;p45"/>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27" name="Google Shape;227;p45"/>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228" name="Google Shape;228;p45"/>
          <p:cNvSpPr txBox="1">
            <a:spLocks noGrp="1"/>
          </p:cNvSpPr>
          <p:nvPr>
            <p:ph type="body" idx="1"/>
          </p:nvPr>
        </p:nvSpPr>
        <p:spPr>
          <a:xfrm>
            <a:off x="729450" y="1068650"/>
            <a:ext cx="7688700" cy="1034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_alt1">
  <p:cSld name="TITLE_1">
    <p:spTree>
      <p:nvGrpSpPr>
        <p:cNvPr id="1" name="Shape 229"/>
        <p:cNvGrpSpPr/>
        <p:nvPr/>
      </p:nvGrpSpPr>
      <p:grpSpPr>
        <a:xfrm>
          <a:off x="0" y="0"/>
          <a:ext cx="0" cy="0"/>
          <a:chOff x="0" y="0"/>
          <a:chExt cx="0" cy="0"/>
        </a:xfrm>
      </p:grpSpPr>
      <p:pic>
        <p:nvPicPr>
          <p:cNvPr id="230" name="Google Shape;230;p46" descr="shutterstock_429987889_edited.jpg"/>
          <p:cNvPicPr preferRelativeResize="0"/>
          <p:nvPr/>
        </p:nvPicPr>
        <p:blipFill rotWithShape="1">
          <a:blip r:embed="rId2">
            <a:alphaModFix/>
          </a:blip>
          <a:srcRect t="21799" b="23591"/>
          <a:stretch/>
        </p:blipFill>
        <p:spPr>
          <a:xfrm>
            <a:off x="0" y="487825"/>
            <a:ext cx="9144000" cy="4655677"/>
          </a:xfrm>
          <a:prstGeom prst="rect">
            <a:avLst/>
          </a:prstGeom>
          <a:noFill/>
          <a:ln>
            <a:noFill/>
          </a:ln>
        </p:spPr>
      </p:pic>
      <p:sp>
        <p:nvSpPr>
          <p:cNvPr id="231" name="Google Shape;231;p46"/>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 name="Google Shape;232;p46"/>
          <p:cNvGrpSpPr/>
          <p:nvPr/>
        </p:nvGrpSpPr>
        <p:grpSpPr>
          <a:xfrm>
            <a:off x="830392" y="1191297"/>
            <a:ext cx="745764" cy="45826"/>
            <a:chOff x="4580561" y="2589004"/>
            <a:chExt cx="1064464" cy="25200"/>
          </a:xfrm>
        </p:grpSpPr>
        <p:sp>
          <p:nvSpPr>
            <p:cNvPr id="233" name="Google Shape;233;p4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4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p46"/>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4200"/>
              <a:buFont typeface="Oswald"/>
              <a:buNone/>
              <a:defRPr sz="4200" b="0" i="0" u="none" strike="noStrike" cap="none">
                <a:solidFill>
                  <a:schemeClr val="dk2"/>
                </a:solidFill>
                <a:latin typeface="Oswald"/>
                <a:ea typeface="Oswald"/>
                <a:cs typeface="Oswald"/>
                <a:sym typeface="Oswald"/>
              </a:defRPr>
            </a:lvl9pPr>
          </a:lstStyle>
          <a:p>
            <a:endParaRPr/>
          </a:p>
        </p:txBody>
      </p:sp>
      <p:sp>
        <p:nvSpPr>
          <p:cNvPr id="236" name="Google Shape;236;p46"/>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1pPr>
            <a:lvl2pPr marR="0" lvl="1"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2pPr>
            <a:lvl3pPr marR="0" lvl="2"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3pPr>
            <a:lvl4pPr marR="0" lvl="3"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4pPr>
            <a:lvl5pPr marR="0" lvl="4"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5pPr>
            <a:lvl6pPr marR="0" lvl="5"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6pPr>
            <a:lvl7pPr marR="0" lvl="6"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7pPr>
            <a:lvl8pPr marR="0" lvl="7"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8pPr>
            <a:lvl9pPr marR="0" lvl="8" algn="l" rtl="0">
              <a:lnSpc>
                <a:spcPct val="100000"/>
              </a:lnSpc>
              <a:spcBef>
                <a:spcPts val="0"/>
              </a:spcBef>
              <a:spcAft>
                <a:spcPts val="0"/>
              </a:spcAft>
              <a:buClr>
                <a:schemeClr val="accent3"/>
              </a:buClr>
              <a:buSzPts val="1600"/>
              <a:buFont typeface="Average"/>
              <a:buNone/>
              <a:defRPr sz="1600" b="0" i="0" u="none" strike="noStrike" cap="none">
                <a:solidFill>
                  <a:schemeClr val="accent3"/>
                </a:solidFill>
                <a:latin typeface="Average"/>
                <a:ea typeface="Average"/>
                <a:cs typeface="Average"/>
                <a:sym typeface="Average"/>
              </a:defRPr>
            </a:lvl9pPr>
          </a:lstStyle>
          <a:p>
            <a:endParaRPr/>
          </a:p>
        </p:txBody>
      </p:sp>
      <p:sp>
        <p:nvSpPr>
          <p:cNvPr id="237" name="Google Shape;237;p4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46"/>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Google Shape;239;p46"/>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240" name="Google Shape;240;p46"/>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241" name="Google Shape;241;p46"/>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9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solidFill>
          <a:srgbClr val="033233"/>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53" name="Google Shape;53;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late">
    <p:bg>
      <p:bgPr>
        <a:solidFill>
          <a:srgbClr val="033233"/>
        </a:solidFill>
        <a:effectLst/>
      </p:bgPr>
    </p:bg>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148" name="Google Shape;148;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149" name="Google Shape;149;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emf"/><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4.jpg"/><Relationship Id="rId5" Type="http://schemas.openxmlformats.org/officeDocument/2006/relationships/image" Target="../media/image3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CCE6178-45F9-4445-80C0-56861C0E4AD5}"/>
              </a:ext>
            </a:extLst>
          </p:cNvPr>
          <p:cNvSpPr txBox="1"/>
          <p:nvPr/>
        </p:nvSpPr>
        <p:spPr>
          <a:xfrm>
            <a:off x="353073" y="2054977"/>
            <a:ext cx="7917643" cy="646331"/>
          </a:xfrm>
          <a:prstGeom prst="rect">
            <a:avLst/>
          </a:prstGeom>
          <a:noFill/>
        </p:spPr>
        <p:txBody>
          <a:bodyPr wrap="square" rtlCol="0">
            <a:spAutoFit/>
          </a:bodyPr>
          <a:lstStyle/>
          <a:p>
            <a:r>
              <a:rPr lang="en-US" sz="3600" b="1">
                <a:latin typeface="Segoe UI Symbol" panose="020B0502040204020203" pitchFamily="34" charset="0"/>
                <a:ea typeface="Segoe UI Symbol" panose="020B0502040204020203" pitchFamily="34" charset="0"/>
              </a:rPr>
              <a:t>AI for the Music Industry</a:t>
            </a:r>
          </a:p>
        </p:txBody>
      </p:sp>
      <p:sp>
        <p:nvSpPr>
          <p:cNvPr id="20" name="Title 3">
            <a:extLst>
              <a:ext uri="{FF2B5EF4-FFF2-40B4-BE49-F238E27FC236}">
                <a16:creationId xmlns:a16="http://schemas.microsoft.com/office/drawing/2014/main" id="{2780618D-7806-E841-9686-67E93E215C3C}"/>
              </a:ext>
            </a:extLst>
          </p:cNvPr>
          <p:cNvSpPr>
            <a:spLocks noGrp="1"/>
          </p:cNvSpPr>
          <p:nvPr>
            <p:ph type="title"/>
          </p:nvPr>
        </p:nvSpPr>
        <p:spPr>
          <a:xfrm>
            <a:off x="400039" y="4532347"/>
            <a:ext cx="6858000" cy="369332"/>
          </a:xfrm>
        </p:spPr>
        <p:txBody>
          <a:bodyPr>
            <a:normAutofit fontScale="90000"/>
          </a:bodyPr>
          <a:lstStyle/>
          <a:p>
            <a:r>
              <a:rPr lang="en-US" sz="1500" dirty="0">
                <a:solidFill>
                  <a:srgbClr val="274B47"/>
                </a:solidFill>
                <a:latin typeface="Segoe UI Symbol" panose="020B0502040204020203" pitchFamily="34" charset="0"/>
                <a:ea typeface="Segoe UI Symbol" panose="020B0502040204020203" pitchFamily="34" charset="0"/>
              </a:rPr>
              <a:t>#MSTechCommunityAPACOnline</a:t>
            </a:r>
          </a:p>
        </p:txBody>
      </p:sp>
      <p:pic>
        <p:nvPicPr>
          <p:cNvPr id="21" name="MS logo gray - EMF" descr="Microsoft logo, gray text version">
            <a:extLst>
              <a:ext uri="{FF2B5EF4-FFF2-40B4-BE49-F238E27FC236}">
                <a16:creationId xmlns:a16="http://schemas.microsoft.com/office/drawing/2014/main" id="{F8975734-D55D-5E40-B277-ED4A97D1A1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00039" y="626075"/>
            <a:ext cx="1024830" cy="219456"/>
          </a:xfrm>
          <a:prstGeom prst="rect">
            <a:avLst/>
          </a:prstGeom>
        </p:spPr>
      </p:pic>
      <p:grpSp>
        <p:nvGrpSpPr>
          <p:cNvPr id="2" name="Group 1">
            <a:extLst>
              <a:ext uri="{FF2B5EF4-FFF2-40B4-BE49-F238E27FC236}">
                <a16:creationId xmlns:a16="http://schemas.microsoft.com/office/drawing/2014/main" id="{FCE824A7-F7EB-CE43-9D1F-190C91FC6E8A}"/>
              </a:ext>
            </a:extLst>
          </p:cNvPr>
          <p:cNvGrpSpPr/>
          <p:nvPr/>
        </p:nvGrpSpPr>
        <p:grpSpPr>
          <a:xfrm>
            <a:off x="5728927" y="1939573"/>
            <a:ext cx="3417470" cy="3230297"/>
            <a:chOff x="7638570" y="2586098"/>
            <a:chExt cx="4556626" cy="4307062"/>
          </a:xfrm>
        </p:grpSpPr>
        <p:sp>
          <p:nvSpPr>
            <p:cNvPr id="24" name="Right Triangle 23">
              <a:extLst>
                <a:ext uri="{FF2B5EF4-FFF2-40B4-BE49-F238E27FC236}">
                  <a16:creationId xmlns:a16="http://schemas.microsoft.com/office/drawing/2014/main" id="{D2D47269-30E2-0E49-8A01-CE798BF6AB3B}"/>
                </a:ext>
              </a:extLst>
            </p:cNvPr>
            <p:cNvSpPr/>
            <p:nvPr/>
          </p:nvSpPr>
          <p:spPr>
            <a:xfrm rot="16200000">
              <a:off x="7774256" y="2450412"/>
              <a:ext cx="4285253" cy="4556626"/>
            </a:xfrm>
            <a:prstGeom prst="rtTriangle">
              <a:avLst/>
            </a:prstGeom>
            <a:solidFill>
              <a:srgbClr val="FF9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ight Triangle 16">
              <a:extLst>
                <a:ext uri="{FF2B5EF4-FFF2-40B4-BE49-F238E27FC236}">
                  <a16:creationId xmlns:a16="http://schemas.microsoft.com/office/drawing/2014/main" id="{61596BF0-5E5A-624A-BF58-8AAE2C6D3FEA}"/>
                </a:ext>
              </a:extLst>
            </p:cNvPr>
            <p:cNvSpPr/>
            <p:nvPr/>
          </p:nvSpPr>
          <p:spPr>
            <a:xfrm rot="16200000">
              <a:off x="8037263" y="2713418"/>
              <a:ext cx="4157931" cy="4157933"/>
            </a:xfrm>
            <a:prstGeom prst="rtTriangle">
              <a:avLst/>
            </a:prstGeom>
            <a:solidFill>
              <a:srgbClr val="30E5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Picture 24" descr="A close up of a logo&#10;&#10;Description automatically generated">
              <a:extLst>
                <a:ext uri="{FF2B5EF4-FFF2-40B4-BE49-F238E27FC236}">
                  <a16:creationId xmlns:a16="http://schemas.microsoft.com/office/drawing/2014/main" id="{697E3608-F937-2B49-AF07-D46B901EC821}"/>
                </a:ext>
              </a:extLst>
            </p:cNvPr>
            <p:cNvPicPr>
              <a:picLocks noChangeAspect="1"/>
            </p:cNvPicPr>
            <p:nvPr/>
          </p:nvPicPr>
          <p:blipFill rotWithShape="1">
            <a:blip r:embed="rId4"/>
            <a:srcRect r="13104"/>
            <a:stretch/>
          </p:blipFill>
          <p:spPr>
            <a:xfrm>
              <a:off x="11303874" y="3817572"/>
              <a:ext cx="887000" cy="1020763"/>
            </a:xfrm>
            <a:prstGeom prst="rect">
              <a:avLst/>
            </a:prstGeom>
          </p:spPr>
        </p:pic>
        <p:pic>
          <p:nvPicPr>
            <p:cNvPr id="27" name="Picture 26" descr="A close up of a logo&#10;&#10;Description automatically generated">
              <a:extLst>
                <a:ext uri="{FF2B5EF4-FFF2-40B4-BE49-F238E27FC236}">
                  <a16:creationId xmlns:a16="http://schemas.microsoft.com/office/drawing/2014/main" id="{F4C06B64-2BC8-2C47-8A7B-FEA88B515CC4}"/>
                </a:ext>
              </a:extLst>
            </p:cNvPr>
            <p:cNvPicPr>
              <a:picLocks noChangeAspect="1"/>
            </p:cNvPicPr>
            <p:nvPr/>
          </p:nvPicPr>
          <p:blipFill>
            <a:blip r:embed="rId5"/>
            <a:stretch>
              <a:fillRect/>
            </a:stretch>
          </p:blipFill>
          <p:spPr>
            <a:xfrm>
              <a:off x="9744893" y="4201191"/>
              <a:ext cx="1006475" cy="1006475"/>
            </a:xfrm>
            <a:prstGeom prst="rect">
              <a:avLst/>
            </a:prstGeom>
          </p:spPr>
        </p:pic>
        <p:pic>
          <p:nvPicPr>
            <p:cNvPr id="33" name="Picture 32" descr="A close up of a logo&#10;&#10;Description automatically generated">
              <a:extLst>
                <a:ext uri="{FF2B5EF4-FFF2-40B4-BE49-F238E27FC236}">
                  <a16:creationId xmlns:a16="http://schemas.microsoft.com/office/drawing/2014/main" id="{9BF4DC74-1404-7D4B-B05F-052927EE4EF7}"/>
                </a:ext>
              </a:extLst>
            </p:cNvPr>
            <p:cNvPicPr>
              <a:picLocks noChangeAspect="1"/>
            </p:cNvPicPr>
            <p:nvPr/>
          </p:nvPicPr>
          <p:blipFill>
            <a:blip r:embed="rId6"/>
            <a:stretch>
              <a:fillRect/>
            </a:stretch>
          </p:blipFill>
          <p:spPr>
            <a:xfrm>
              <a:off x="9181937" y="4803024"/>
              <a:ext cx="1240105" cy="1240105"/>
            </a:xfrm>
            <a:prstGeom prst="rect">
              <a:avLst/>
            </a:prstGeom>
          </p:spPr>
        </p:pic>
        <p:pic>
          <p:nvPicPr>
            <p:cNvPr id="35" name="Picture 34" descr="A picture containing graphics, clock, drawing&#10;&#10;Description automatically generated">
              <a:extLst>
                <a:ext uri="{FF2B5EF4-FFF2-40B4-BE49-F238E27FC236}">
                  <a16:creationId xmlns:a16="http://schemas.microsoft.com/office/drawing/2014/main" id="{6A31B9A2-8DAA-6D4D-990C-858E615A996E}"/>
                </a:ext>
              </a:extLst>
            </p:cNvPr>
            <p:cNvPicPr>
              <a:picLocks noChangeAspect="1"/>
            </p:cNvPicPr>
            <p:nvPr/>
          </p:nvPicPr>
          <p:blipFill rotWithShape="1">
            <a:blip r:embed="rId7"/>
            <a:srcRect l="3292" t="1880" r="12077" b="-1880"/>
            <a:stretch/>
          </p:blipFill>
          <p:spPr>
            <a:xfrm>
              <a:off x="11357436" y="4779874"/>
              <a:ext cx="833438" cy="984789"/>
            </a:xfrm>
            <a:prstGeom prst="rect">
              <a:avLst/>
            </a:prstGeom>
          </p:spPr>
        </p:pic>
        <p:pic>
          <p:nvPicPr>
            <p:cNvPr id="37" name="Picture 36" descr="A picture containing clock&#10;&#10;Description automatically generated">
              <a:extLst>
                <a:ext uri="{FF2B5EF4-FFF2-40B4-BE49-F238E27FC236}">
                  <a16:creationId xmlns:a16="http://schemas.microsoft.com/office/drawing/2014/main" id="{0FAFC088-14D4-CE44-8B93-6B78122D59E9}"/>
                </a:ext>
              </a:extLst>
            </p:cNvPr>
            <p:cNvPicPr>
              <a:picLocks noChangeAspect="1"/>
            </p:cNvPicPr>
            <p:nvPr/>
          </p:nvPicPr>
          <p:blipFill>
            <a:blip r:embed="rId8"/>
            <a:stretch>
              <a:fillRect/>
            </a:stretch>
          </p:blipFill>
          <p:spPr>
            <a:xfrm>
              <a:off x="10502252" y="4408773"/>
              <a:ext cx="1106488" cy="1106488"/>
            </a:xfrm>
            <a:prstGeom prst="rect">
              <a:avLst/>
            </a:prstGeom>
          </p:spPr>
        </p:pic>
        <p:pic>
          <p:nvPicPr>
            <p:cNvPr id="39" name="Picture 38" descr="A picture containing clock&#10;&#10;Description automatically generated">
              <a:extLst>
                <a:ext uri="{FF2B5EF4-FFF2-40B4-BE49-F238E27FC236}">
                  <a16:creationId xmlns:a16="http://schemas.microsoft.com/office/drawing/2014/main" id="{6608EE6A-6F76-B547-A2A8-4CC0363AA3BA}"/>
                </a:ext>
              </a:extLst>
            </p:cNvPr>
            <p:cNvPicPr>
              <a:picLocks noChangeAspect="1"/>
            </p:cNvPicPr>
            <p:nvPr/>
          </p:nvPicPr>
          <p:blipFill rotWithShape="1">
            <a:blip r:embed="rId9"/>
            <a:srcRect r="29571"/>
            <a:stretch/>
          </p:blipFill>
          <p:spPr>
            <a:xfrm>
              <a:off x="11350883" y="2749521"/>
              <a:ext cx="839990" cy="1192668"/>
            </a:xfrm>
            <a:prstGeom prst="rect">
              <a:avLst/>
            </a:prstGeom>
          </p:spPr>
        </p:pic>
        <p:pic>
          <p:nvPicPr>
            <p:cNvPr id="43" name="Picture 42" descr="A close up of a sign&#10;&#10;Description automatically generated">
              <a:extLst>
                <a:ext uri="{FF2B5EF4-FFF2-40B4-BE49-F238E27FC236}">
                  <a16:creationId xmlns:a16="http://schemas.microsoft.com/office/drawing/2014/main" id="{87DCEFD1-91B9-D64C-912A-EF30DB2C9B6D}"/>
                </a:ext>
              </a:extLst>
            </p:cNvPr>
            <p:cNvPicPr>
              <a:picLocks noChangeAspect="1"/>
            </p:cNvPicPr>
            <p:nvPr/>
          </p:nvPicPr>
          <p:blipFill>
            <a:blip r:embed="rId10"/>
            <a:stretch>
              <a:fillRect/>
            </a:stretch>
          </p:blipFill>
          <p:spPr>
            <a:xfrm>
              <a:off x="8496041" y="5707997"/>
              <a:ext cx="1029664" cy="1029664"/>
            </a:xfrm>
            <a:prstGeom prst="rect">
              <a:avLst/>
            </a:prstGeom>
          </p:spPr>
        </p:pic>
        <p:pic>
          <p:nvPicPr>
            <p:cNvPr id="45" name="Picture 44" descr="A picture containing drawing&#10;&#10;Description automatically generated">
              <a:extLst>
                <a:ext uri="{FF2B5EF4-FFF2-40B4-BE49-F238E27FC236}">
                  <a16:creationId xmlns:a16="http://schemas.microsoft.com/office/drawing/2014/main" id="{6AC13FD2-C53C-284D-9A86-B940758934E2}"/>
                </a:ext>
              </a:extLst>
            </p:cNvPr>
            <p:cNvPicPr>
              <a:picLocks noChangeAspect="1"/>
            </p:cNvPicPr>
            <p:nvPr/>
          </p:nvPicPr>
          <p:blipFill>
            <a:blip r:embed="rId11"/>
            <a:stretch>
              <a:fillRect/>
            </a:stretch>
          </p:blipFill>
          <p:spPr>
            <a:xfrm>
              <a:off x="10174022" y="3176392"/>
              <a:ext cx="1397269" cy="1397269"/>
            </a:xfrm>
            <a:prstGeom prst="rect">
              <a:avLst/>
            </a:prstGeom>
          </p:spPr>
        </p:pic>
        <p:pic>
          <p:nvPicPr>
            <p:cNvPr id="49" name="Picture 48" descr="A picture containing clock, room&#10;&#10;Description automatically generated">
              <a:extLst>
                <a:ext uri="{FF2B5EF4-FFF2-40B4-BE49-F238E27FC236}">
                  <a16:creationId xmlns:a16="http://schemas.microsoft.com/office/drawing/2014/main" id="{17EB81A3-C6E3-ED45-85E8-30810D26A20A}"/>
                </a:ext>
              </a:extLst>
            </p:cNvPr>
            <p:cNvPicPr>
              <a:picLocks noChangeAspect="1"/>
            </p:cNvPicPr>
            <p:nvPr/>
          </p:nvPicPr>
          <p:blipFill>
            <a:blip r:embed="rId12"/>
            <a:stretch>
              <a:fillRect/>
            </a:stretch>
          </p:blipFill>
          <p:spPr>
            <a:xfrm>
              <a:off x="10751368" y="5670230"/>
              <a:ext cx="837155" cy="837155"/>
            </a:xfrm>
            <a:prstGeom prst="rect">
              <a:avLst/>
            </a:prstGeom>
          </p:spPr>
        </p:pic>
        <p:pic>
          <p:nvPicPr>
            <p:cNvPr id="47" name="Picture 46" descr="A close up of a logo&#10;&#10;Description automatically generated">
              <a:extLst>
                <a:ext uri="{FF2B5EF4-FFF2-40B4-BE49-F238E27FC236}">
                  <a16:creationId xmlns:a16="http://schemas.microsoft.com/office/drawing/2014/main" id="{10F0C693-AE4E-1443-82D9-2994062C8ED4}"/>
                </a:ext>
              </a:extLst>
            </p:cNvPr>
            <p:cNvPicPr>
              <a:picLocks noChangeAspect="1"/>
            </p:cNvPicPr>
            <p:nvPr/>
          </p:nvPicPr>
          <p:blipFill>
            <a:blip r:embed="rId13"/>
            <a:stretch>
              <a:fillRect/>
            </a:stretch>
          </p:blipFill>
          <p:spPr>
            <a:xfrm>
              <a:off x="10327579" y="5248204"/>
              <a:ext cx="798093" cy="798093"/>
            </a:xfrm>
            <a:prstGeom prst="rect">
              <a:avLst/>
            </a:prstGeom>
          </p:spPr>
        </p:pic>
        <p:pic>
          <p:nvPicPr>
            <p:cNvPr id="41" name="Picture 40" descr="A picture containing clock&#10;&#10;Description automatically generated">
              <a:extLst>
                <a:ext uri="{FF2B5EF4-FFF2-40B4-BE49-F238E27FC236}">
                  <a16:creationId xmlns:a16="http://schemas.microsoft.com/office/drawing/2014/main" id="{7A4871D4-11CE-5347-B886-8A97253D5AA6}"/>
                </a:ext>
              </a:extLst>
            </p:cNvPr>
            <p:cNvPicPr>
              <a:picLocks noChangeAspect="1"/>
            </p:cNvPicPr>
            <p:nvPr/>
          </p:nvPicPr>
          <p:blipFill rotWithShape="1">
            <a:blip r:embed="rId14"/>
            <a:srcRect b="25119"/>
            <a:stretch/>
          </p:blipFill>
          <p:spPr>
            <a:xfrm>
              <a:off x="9341300" y="5714035"/>
              <a:ext cx="1545535" cy="1157315"/>
            </a:xfrm>
            <a:prstGeom prst="rect">
              <a:avLst/>
            </a:prstGeom>
          </p:spPr>
        </p:pic>
        <p:pic>
          <p:nvPicPr>
            <p:cNvPr id="22" name="Picture 21" descr="A picture containing wheel&#10;&#10;Description automatically generated">
              <a:extLst>
                <a:ext uri="{FF2B5EF4-FFF2-40B4-BE49-F238E27FC236}">
                  <a16:creationId xmlns:a16="http://schemas.microsoft.com/office/drawing/2014/main" id="{F4DD4ED2-8F9D-604C-9A01-3C63F8B30F8F}"/>
                </a:ext>
              </a:extLst>
            </p:cNvPr>
            <p:cNvPicPr>
              <a:picLocks noChangeAspect="1"/>
            </p:cNvPicPr>
            <p:nvPr/>
          </p:nvPicPr>
          <p:blipFill rotWithShape="1">
            <a:blip r:embed="rId15"/>
            <a:srcRect r="31482"/>
            <a:stretch/>
          </p:blipFill>
          <p:spPr>
            <a:xfrm>
              <a:off x="11373685" y="5700492"/>
              <a:ext cx="817188" cy="1192668"/>
            </a:xfrm>
            <a:prstGeom prst="rect">
              <a:avLst/>
            </a:prstGeom>
          </p:spPr>
        </p:pic>
      </p:grpSp>
      <p:sp>
        <p:nvSpPr>
          <p:cNvPr id="23" name="TextBox 22">
            <a:extLst>
              <a:ext uri="{FF2B5EF4-FFF2-40B4-BE49-F238E27FC236}">
                <a16:creationId xmlns:a16="http://schemas.microsoft.com/office/drawing/2014/main" id="{5FF8DB9D-F8A6-A443-9023-B7C9EB886F02}"/>
              </a:ext>
            </a:extLst>
          </p:cNvPr>
          <p:cNvSpPr txBox="1"/>
          <p:nvPr/>
        </p:nvSpPr>
        <p:spPr>
          <a:xfrm>
            <a:off x="336870" y="2709545"/>
            <a:ext cx="4051109" cy="323165"/>
          </a:xfrm>
          <a:prstGeom prst="rect">
            <a:avLst/>
          </a:prstGeom>
          <a:noFill/>
        </p:spPr>
        <p:txBody>
          <a:bodyPr wrap="none" rtlCol="0">
            <a:spAutoFit/>
          </a:bodyPr>
          <a:lstStyle/>
          <a:p>
            <a:pPr fontAlgn="base"/>
            <a:r>
              <a:rPr lang="en-US" sz="1500">
                <a:latin typeface="Segoe UI Symbol" panose="020B0502040204020203" pitchFamily="34" charset="0"/>
                <a:ea typeface="Segoe UI Symbol" panose="020B0502040204020203" pitchFamily="34" charset="0"/>
              </a:rPr>
              <a:t>By Hazel Savage, </a:t>
            </a:r>
            <a:r>
              <a:rPr lang="en-US" sz="1500" err="1">
                <a:latin typeface="Segoe UI Symbol" panose="020B0502040204020203" pitchFamily="34" charset="0"/>
                <a:ea typeface="Segoe UI Symbol" panose="020B0502040204020203" pitchFamily="34" charset="0"/>
              </a:rPr>
              <a:t>Musiio</a:t>
            </a:r>
            <a:r>
              <a:rPr lang="en-US" sz="1500">
                <a:latin typeface="Segoe UI Symbol" panose="020B0502040204020203" pitchFamily="34" charset="0"/>
                <a:ea typeface="Segoe UI Symbol" panose="020B0502040204020203" pitchFamily="34" charset="0"/>
              </a:rPr>
              <a:t> CEO and Co-founder</a:t>
            </a:r>
          </a:p>
        </p:txBody>
      </p:sp>
      <p:sp>
        <p:nvSpPr>
          <p:cNvPr id="26" name="TextBox 25">
            <a:extLst>
              <a:ext uri="{FF2B5EF4-FFF2-40B4-BE49-F238E27FC236}">
                <a16:creationId xmlns:a16="http://schemas.microsoft.com/office/drawing/2014/main" id="{2E952324-9FD9-244C-9C2B-4AEFE1742FDF}"/>
              </a:ext>
            </a:extLst>
          </p:cNvPr>
          <p:cNvSpPr txBox="1"/>
          <p:nvPr/>
        </p:nvSpPr>
        <p:spPr>
          <a:xfrm>
            <a:off x="400039" y="1629861"/>
            <a:ext cx="1314784" cy="323165"/>
          </a:xfrm>
          <a:prstGeom prst="rect">
            <a:avLst/>
          </a:prstGeom>
          <a:solidFill>
            <a:schemeClr val="tx1"/>
          </a:solidFill>
        </p:spPr>
        <p:txBody>
          <a:bodyPr wrap="none" rtlCol="0">
            <a:spAutoFit/>
          </a:bodyPr>
          <a:lstStyle/>
          <a:p>
            <a:r>
              <a:rPr lang="en-US" sz="1500">
                <a:solidFill>
                  <a:srgbClr val="30E5D0"/>
                </a:solidFill>
                <a:latin typeface="Segoe UI Symbol" panose="020B0502040204020203" pitchFamily="34" charset="0"/>
                <a:ea typeface="Segoe UI Symbol" panose="020B0502040204020203" pitchFamily="34" charset="0"/>
              </a:rPr>
              <a:t>Humans of IT</a:t>
            </a:r>
          </a:p>
        </p:txBody>
      </p:sp>
      <p:sp>
        <p:nvSpPr>
          <p:cNvPr id="28" name="TextBox 27">
            <a:extLst>
              <a:ext uri="{FF2B5EF4-FFF2-40B4-BE49-F238E27FC236}">
                <a16:creationId xmlns:a16="http://schemas.microsoft.com/office/drawing/2014/main" id="{324A6F86-979F-B541-8650-923E9D9107F7}"/>
              </a:ext>
            </a:extLst>
          </p:cNvPr>
          <p:cNvSpPr txBox="1"/>
          <p:nvPr/>
        </p:nvSpPr>
        <p:spPr>
          <a:xfrm>
            <a:off x="353074" y="3245965"/>
            <a:ext cx="184731" cy="323165"/>
          </a:xfrm>
          <a:prstGeom prst="rect">
            <a:avLst/>
          </a:prstGeom>
          <a:noFill/>
        </p:spPr>
        <p:txBody>
          <a:bodyPr wrap="none" rtlCol="0">
            <a:spAutoFit/>
          </a:bodyPr>
          <a:lstStyle/>
          <a:p>
            <a:pPr fontAlgn="base"/>
            <a:endParaRPr lang="en-US" sz="1500">
              <a:latin typeface="Segoe UI Emoji" panose="020B0502040204020203" pitchFamily="34" charset="0"/>
              <a:ea typeface="Segoe UI Emoji" panose="020B0502040204020203" pitchFamily="34" charset="0"/>
            </a:endParaRPr>
          </a:p>
        </p:txBody>
      </p:sp>
    </p:spTree>
    <p:extLst>
      <p:ext uri="{BB962C8B-B14F-4D97-AF65-F5344CB8AC3E}">
        <p14:creationId xmlns:p14="http://schemas.microsoft.com/office/powerpoint/2010/main" val="3574132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AD0D"/>
        </a:solidFill>
        <a:effectLst/>
      </p:bgPr>
    </p:bg>
    <p:spTree>
      <p:nvGrpSpPr>
        <p:cNvPr id="1" name="Shape 353"/>
        <p:cNvGrpSpPr/>
        <p:nvPr/>
      </p:nvGrpSpPr>
      <p:grpSpPr>
        <a:xfrm>
          <a:off x="0" y="0"/>
          <a:ext cx="0" cy="0"/>
          <a:chOff x="0" y="0"/>
          <a:chExt cx="0" cy="0"/>
        </a:xfrm>
      </p:grpSpPr>
      <p:sp>
        <p:nvSpPr>
          <p:cNvPr id="354" name="Google Shape;354;p55"/>
          <p:cNvSpPr txBox="1"/>
          <p:nvPr/>
        </p:nvSpPr>
        <p:spPr>
          <a:xfrm>
            <a:off x="3644850" y="2298450"/>
            <a:ext cx="1854300" cy="54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FFFF"/>
                </a:solidFill>
                <a:latin typeface="Gothic A1"/>
                <a:ea typeface="Gothic A1"/>
                <a:cs typeface="Gothic A1"/>
                <a:sym typeface="Gothic A1"/>
              </a:rPr>
              <a:t>Search</a:t>
            </a:r>
            <a:endParaRPr sz="2400">
              <a:solidFill>
                <a:srgbClr val="FFFFFF"/>
              </a:solidFill>
              <a:latin typeface="Gothic A1"/>
              <a:ea typeface="Gothic A1"/>
              <a:cs typeface="Gothic A1"/>
              <a:sym typeface="Gothic A1"/>
            </a:endParaRPr>
          </a:p>
        </p:txBody>
      </p:sp>
      <p:grpSp>
        <p:nvGrpSpPr>
          <p:cNvPr id="355" name="Google Shape;355;p55"/>
          <p:cNvGrpSpPr/>
          <p:nvPr/>
        </p:nvGrpSpPr>
        <p:grpSpPr>
          <a:xfrm>
            <a:off x="154650" y="86202"/>
            <a:ext cx="8836200" cy="315798"/>
            <a:chOff x="154650" y="86202"/>
            <a:chExt cx="8836200" cy="315798"/>
          </a:xfrm>
        </p:grpSpPr>
        <p:cxnSp>
          <p:nvCxnSpPr>
            <p:cNvPr id="356" name="Google Shape;356;p55"/>
            <p:cNvCxnSpPr/>
            <p:nvPr/>
          </p:nvCxnSpPr>
          <p:spPr>
            <a:xfrm>
              <a:off x="154650" y="402000"/>
              <a:ext cx="8836200" cy="0"/>
            </a:xfrm>
            <a:prstGeom prst="straightConnector1">
              <a:avLst/>
            </a:prstGeom>
            <a:noFill/>
            <a:ln w="9525" cap="flat" cmpd="sng">
              <a:solidFill>
                <a:srgbClr val="FFFFFF"/>
              </a:solidFill>
              <a:prstDash val="solid"/>
              <a:round/>
              <a:headEnd type="none" w="med" len="med"/>
              <a:tailEnd type="none" w="med" len="med"/>
            </a:ln>
          </p:spPr>
        </p:cxnSp>
        <p:sp>
          <p:nvSpPr>
            <p:cNvPr id="357" name="Google Shape;357;p55"/>
            <p:cNvSpPr txBox="1"/>
            <p:nvPr/>
          </p:nvSpPr>
          <p:spPr>
            <a:xfrm>
              <a:off x="6953975" y="154038"/>
              <a:ext cx="2029500" cy="121800"/>
            </a:xfrm>
            <a:prstGeom prst="rect">
              <a:avLst/>
            </a:prstGeom>
            <a:noFill/>
            <a:ln>
              <a:noFill/>
            </a:ln>
          </p:spPr>
          <p:txBody>
            <a:bodyPr spcFirstLastPara="1" wrap="square" lIns="91425" tIns="0" rIns="0" bIns="91425" anchor="t" anchorCtr="0">
              <a:noAutofit/>
            </a:bodyPr>
            <a:lstStyle/>
            <a:p>
              <a:pPr marL="0" lvl="0" indent="0" algn="r" rtl="0">
                <a:spcBef>
                  <a:spcPts val="0"/>
                </a:spcBef>
                <a:spcAft>
                  <a:spcPts val="0"/>
                </a:spcAft>
                <a:buNone/>
              </a:pPr>
              <a:endParaRPr sz="700" b="1">
                <a:solidFill>
                  <a:srgbClr val="466464"/>
                </a:solidFill>
                <a:latin typeface="Roboto"/>
                <a:ea typeface="Roboto"/>
                <a:cs typeface="Roboto"/>
                <a:sym typeface="Roboto"/>
              </a:endParaRPr>
            </a:p>
          </p:txBody>
        </p:sp>
        <p:pic>
          <p:nvPicPr>
            <p:cNvPr id="358" name="Google Shape;358;p55"/>
            <p:cNvPicPr preferRelativeResize="0"/>
            <p:nvPr/>
          </p:nvPicPr>
          <p:blipFill>
            <a:blip r:embed="rId3">
              <a:alphaModFix/>
            </a:blip>
            <a:stretch>
              <a:fillRect/>
            </a:stretch>
          </p:blipFill>
          <p:spPr>
            <a:xfrm>
              <a:off x="154650" y="86202"/>
              <a:ext cx="527422" cy="224176"/>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362"/>
        <p:cNvGrpSpPr/>
        <p:nvPr/>
      </p:nvGrpSpPr>
      <p:grpSpPr>
        <a:xfrm>
          <a:off x="0" y="0"/>
          <a:ext cx="0" cy="0"/>
          <a:chOff x="0" y="0"/>
          <a:chExt cx="0" cy="0"/>
        </a:xfrm>
      </p:grpSpPr>
      <p:grpSp>
        <p:nvGrpSpPr>
          <p:cNvPr id="363" name="Google Shape;363;p56"/>
          <p:cNvGrpSpPr/>
          <p:nvPr/>
        </p:nvGrpSpPr>
        <p:grpSpPr>
          <a:xfrm>
            <a:off x="152400" y="119247"/>
            <a:ext cx="8839201" cy="387210"/>
            <a:chOff x="152400" y="119247"/>
            <a:chExt cx="8839201" cy="387210"/>
          </a:xfrm>
        </p:grpSpPr>
        <p:pic>
          <p:nvPicPr>
            <p:cNvPr id="364" name="Google Shape;364;p56"/>
            <p:cNvPicPr preferRelativeResize="0"/>
            <p:nvPr/>
          </p:nvPicPr>
          <p:blipFill>
            <a:blip r:embed="rId3">
              <a:alphaModFix/>
            </a:blip>
            <a:stretch>
              <a:fillRect/>
            </a:stretch>
          </p:blipFill>
          <p:spPr>
            <a:xfrm>
              <a:off x="152400" y="162597"/>
              <a:ext cx="8839201" cy="343859"/>
            </a:xfrm>
            <a:prstGeom prst="rect">
              <a:avLst/>
            </a:prstGeom>
            <a:noFill/>
            <a:ln>
              <a:noFill/>
            </a:ln>
          </p:spPr>
        </p:pic>
        <p:sp>
          <p:nvSpPr>
            <p:cNvPr id="365" name="Google Shape;365;p56"/>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a:solidFill>
                    <a:srgbClr val="00414B"/>
                  </a:solidFill>
                  <a:latin typeface="Roboto"/>
                  <a:ea typeface="Roboto"/>
                  <a:cs typeface="Roboto"/>
                  <a:sym typeface="Roboto"/>
                </a:rPr>
                <a:t>Our Products</a:t>
              </a:r>
              <a:endParaRPr sz="1200">
                <a:solidFill>
                  <a:srgbClr val="00414B"/>
                </a:solidFill>
                <a:latin typeface="Roboto"/>
                <a:ea typeface="Roboto"/>
                <a:cs typeface="Roboto"/>
                <a:sym typeface="Roboto"/>
              </a:endParaRPr>
            </a:p>
            <a:p>
              <a:pPr marL="0" lvl="0" indent="0" algn="r" rtl="0">
                <a:spcBef>
                  <a:spcPts val="0"/>
                </a:spcBef>
                <a:spcAft>
                  <a:spcPts val="0"/>
                </a:spcAft>
                <a:buNone/>
              </a:pPr>
              <a:endParaRPr sz="1200">
                <a:solidFill>
                  <a:srgbClr val="00414B"/>
                </a:solidFill>
                <a:latin typeface="Roboto"/>
                <a:ea typeface="Roboto"/>
                <a:cs typeface="Roboto"/>
                <a:sym typeface="Roboto"/>
              </a:endParaRPr>
            </a:p>
          </p:txBody>
        </p:sp>
      </p:grpSp>
      <p:pic>
        <p:nvPicPr>
          <p:cNvPr id="366" name="Google Shape;366;p56"/>
          <p:cNvPicPr preferRelativeResize="0"/>
          <p:nvPr/>
        </p:nvPicPr>
        <p:blipFill>
          <a:blip r:embed="rId4">
            <a:alphaModFix/>
          </a:blip>
          <a:stretch>
            <a:fillRect/>
          </a:stretch>
        </p:blipFill>
        <p:spPr>
          <a:xfrm>
            <a:off x="4877950" y="1401150"/>
            <a:ext cx="4864574" cy="3732251"/>
          </a:xfrm>
          <a:prstGeom prst="rect">
            <a:avLst/>
          </a:prstGeom>
          <a:noFill/>
          <a:ln>
            <a:noFill/>
          </a:ln>
        </p:spPr>
      </p:pic>
      <p:sp>
        <p:nvSpPr>
          <p:cNvPr id="367" name="Google Shape;367;p56"/>
          <p:cNvSpPr txBox="1"/>
          <p:nvPr/>
        </p:nvSpPr>
        <p:spPr>
          <a:xfrm>
            <a:off x="5488488" y="805788"/>
            <a:ext cx="3503100"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414B"/>
                </a:solidFill>
                <a:latin typeface="Gothic A1"/>
                <a:ea typeface="Gothic A1"/>
                <a:cs typeface="Gothic A1"/>
                <a:sym typeface="Gothic A1"/>
              </a:rPr>
              <a:t>Musiio </a:t>
            </a:r>
            <a:r>
              <a:rPr lang="en" b="1">
                <a:solidFill>
                  <a:srgbClr val="F0AD0D"/>
                </a:solidFill>
                <a:latin typeface="Gothic A1"/>
                <a:ea typeface="Gothic A1"/>
                <a:cs typeface="Gothic A1"/>
                <a:sym typeface="Gothic A1"/>
              </a:rPr>
              <a:t>Tag &amp; Search</a:t>
            </a:r>
            <a:endParaRPr>
              <a:solidFill>
                <a:srgbClr val="F0AD0D"/>
              </a:solidFill>
              <a:latin typeface="Gothic A1"/>
              <a:ea typeface="Gothic A1"/>
              <a:cs typeface="Gothic A1"/>
              <a:sym typeface="Gothic A1"/>
            </a:endParaRPr>
          </a:p>
        </p:txBody>
      </p:sp>
      <p:pic>
        <p:nvPicPr>
          <p:cNvPr id="368" name="Google Shape;368;p56"/>
          <p:cNvPicPr preferRelativeResize="0"/>
          <p:nvPr/>
        </p:nvPicPr>
        <p:blipFill>
          <a:blip r:embed="rId5">
            <a:alphaModFix/>
          </a:blip>
          <a:stretch>
            <a:fillRect/>
          </a:stretch>
        </p:blipFill>
        <p:spPr>
          <a:xfrm>
            <a:off x="4986277" y="1532959"/>
            <a:ext cx="4756248" cy="2838944"/>
          </a:xfrm>
          <a:prstGeom prst="rect">
            <a:avLst/>
          </a:prstGeom>
          <a:noFill/>
          <a:ln>
            <a:noFill/>
          </a:ln>
        </p:spPr>
      </p:pic>
      <p:sp>
        <p:nvSpPr>
          <p:cNvPr id="369" name="Google Shape;369;p56"/>
          <p:cNvSpPr txBox="1"/>
          <p:nvPr/>
        </p:nvSpPr>
        <p:spPr>
          <a:xfrm>
            <a:off x="228600" y="796888"/>
            <a:ext cx="3935100"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66464"/>
                </a:solidFill>
                <a:latin typeface="Gothic A1"/>
                <a:ea typeface="Gothic A1"/>
                <a:cs typeface="Gothic A1"/>
                <a:sym typeface="Gothic A1"/>
              </a:rPr>
              <a:t>Custom </a:t>
            </a:r>
            <a:r>
              <a:rPr lang="en" b="1">
                <a:solidFill>
                  <a:srgbClr val="F0AD0D"/>
                </a:solidFill>
                <a:latin typeface="Gothic A1"/>
                <a:ea typeface="Gothic A1"/>
                <a:cs typeface="Gothic A1"/>
                <a:sym typeface="Gothic A1"/>
              </a:rPr>
              <a:t>Dashboard</a:t>
            </a:r>
            <a:endParaRPr>
              <a:solidFill>
                <a:srgbClr val="F0AD0D"/>
              </a:solidFill>
              <a:latin typeface="Gothic A1"/>
              <a:ea typeface="Gothic A1"/>
              <a:cs typeface="Gothic A1"/>
              <a:sym typeface="Gothic A1"/>
            </a:endParaRPr>
          </a:p>
        </p:txBody>
      </p:sp>
      <p:pic>
        <p:nvPicPr>
          <p:cNvPr id="370" name="Google Shape;370;p56"/>
          <p:cNvPicPr preferRelativeResize="0"/>
          <p:nvPr/>
        </p:nvPicPr>
        <p:blipFill>
          <a:blip r:embed="rId6">
            <a:alphaModFix/>
          </a:blip>
          <a:stretch>
            <a:fillRect/>
          </a:stretch>
        </p:blipFill>
        <p:spPr>
          <a:xfrm>
            <a:off x="0" y="1176150"/>
            <a:ext cx="4264222" cy="398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374"/>
        <p:cNvGrpSpPr/>
        <p:nvPr/>
      </p:nvGrpSpPr>
      <p:grpSpPr>
        <a:xfrm>
          <a:off x="0" y="0"/>
          <a:ext cx="0" cy="0"/>
          <a:chOff x="0" y="0"/>
          <a:chExt cx="0" cy="0"/>
        </a:xfrm>
      </p:grpSpPr>
      <p:sp>
        <p:nvSpPr>
          <p:cNvPr id="375" name="Google Shape;375;p57"/>
          <p:cNvSpPr txBox="1"/>
          <p:nvPr/>
        </p:nvSpPr>
        <p:spPr>
          <a:xfrm>
            <a:off x="330350" y="1645800"/>
            <a:ext cx="5230500" cy="3218700"/>
          </a:xfrm>
          <a:prstGeom prst="rect">
            <a:avLst/>
          </a:prstGeom>
          <a:solidFill>
            <a:schemeClr val="dk1"/>
          </a:solid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200" b="1">
                <a:solidFill>
                  <a:srgbClr val="466464"/>
                </a:solidFill>
                <a:latin typeface="Roboto"/>
                <a:ea typeface="Roboto"/>
                <a:cs typeface="Roboto"/>
                <a:sym typeface="Roboto"/>
              </a:rPr>
              <a:t>The Challenge: </a:t>
            </a:r>
            <a:r>
              <a:rPr lang="en" sz="1200">
                <a:solidFill>
                  <a:srgbClr val="466464"/>
                </a:solidFill>
                <a:latin typeface="Roboto"/>
                <a:ea typeface="Roboto"/>
                <a:cs typeface="Roboto"/>
                <a:sym typeface="Roboto"/>
              </a:rPr>
              <a:t>Responding to briefs quickly with high quality playlists of music is increasingly difficult with a large and growing catalogue.</a:t>
            </a:r>
            <a:endParaRPr sz="1200">
              <a:solidFill>
                <a:srgbClr val="466464"/>
              </a:solidFill>
              <a:latin typeface="Roboto"/>
              <a:ea typeface="Roboto"/>
              <a:cs typeface="Roboto"/>
              <a:sym typeface="Roboto"/>
            </a:endParaRPr>
          </a:p>
          <a:p>
            <a:pPr marL="0" lvl="0" indent="0" algn="l" rtl="0">
              <a:spcBef>
                <a:spcPts val="0"/>
              </a:spcBef>
              <a:spcAft>
                <a:spcPts val="0"/>
              </a:spcAft>
              <a:buNone/>
            </a:pPr>
            <a:endParaRPr sz="1200">
              <a:solidFill>
                <a:srgbClr val="466464"/>
              </a:solidFill>
              <a:latin typeface="Roboto"/>
              <a:ea typeface="Roboto"/>
              <a:cs typeface="Roboto"/>
              <a:sym typeface="Roboto"/>
            </a:endParaRPr>
          </a:p>
          <a:p>
            <a:pPr marL="0" lvl="0" indent="0" algn="l" rtl="0">
              <a:spcBef>
                <a:spcPts val="0"/>
              </a:spcBef>
              <a:spcAft>
                <a:spcPts val="0"/>
              </a:spcAft>
              <a:buNone/>
            </a:pPr>
            <a:r>
              <a:rPr lang="en" sz="1200" b="1">
                <a:solidFill>
                  <a:srgbClr val="466464"/>
                </a:solidFill>
                <a:latin typeface="Roboto"/>
                <a:ea typeface="Roboto"/>
                <a:cs typeface="Roboto"/>
                <a:sym typeface="Roboto"/>
              </a:rPr>
              <a:t>Current Process: </a:t>
            </a:r>
            <a:r>
              <a:rPr lang="en" sz="1200">
                <a:solidFill>
                  <a:srgbClr val="466464"/>
                </a:solidFill>
                <a:latin typeface="Roboto"/>
                <a:ea typeface="Roboto"/>
                <a:cs typeface="Roboto"/>
                <a:sym typeface="Roboto"/>
              </a:rPr>
              <a:t>The music supervisor has to work from memory, or manually break down music references and match them with everything in the database. This process could take anywhere upto 2 days and sometimes multiple supervisors to respond to a brief. </a:t>
            </a:r>
            <a:endParaRPr sz="1200">
              <a:solidFill>
                <a:srgbClr val="466464"/>
              </a:solidFill>
              <a:latin typeface="Roboto"/>
              <a:ea typeface="Roboto"/>
              <a:cs typeface="Roboto"/>
              <a:sym typeface="Roboto"/>
            </a:endParaRPr>
          </a:p>
          <a:p>
            <a:pPr marL="0" lvl="0" indent="0" algn="l" rtl="0">
              <a:spcBef>
                <a:spcPts val="0"/>
              </a:spcBef>
              <a:spcAft>
                <a:spcPts val="0"/>
              </a:spcAft>
              <a:buNone/>
            </a:pPr>
            <a:endParaRPr sz="1200">
              <a:solidFill>
                <a:srgbClr val="466464"/>
              </a:solidFill>
              <a:latin typeface="Roboto"/>
              <a:ea typeface="Roboto"/>
              <a:cs typeface="Roboto"/>
              <a:sym typeface="Roboto"/>
            </a:endParaRPr>
          </a:p>
          <a:p>
            <a:pPr marL="0" lvl="0" indent="0" algn="l" rtl="0">
              <a:spcBef>
                <a:spcPts val="0"/>
              </a:spcBef>
              <a:spcAft>
                <a:spcPts val="0"/>
              </a:spcAft>
              <a:buNone/>
            </a:pPr>
            <a:r>
              <a:rPr lang="en" sz="1200" b="1">
                <a:solidFill>
                  <a:srgbClr val="466464"/>
                </a:solidFill>
                <a:latin typeface="Roboto"/>
                <a:ea typeface="Roboto"/>
                <a:cs typeface="Roboto"/>
                <a:sym typeface="Roboto"/>
              </a:rPr>
              <a:t>Solution: </a:t>
            </a:r>
            <a:r>
              <a:rPr lang="en" sz="1200">
                <a:solidFill>
                  <a:srgbClr val="466464"/>
                </a:solidFill>
                <a:latin typeface="Roboto"/>
                <a:ea typeface="Roboto"/>
                <a:cs typeface="Roboto"/>
                <a:sym typeface="Roboto"/>
              </a:rPr>
              <a:t>A custom dashboard which allows in-house supervisors to audio reference search their catalogue and return 10+ close audio matches in 2 seconds using a clients’ Youtube link or Mp3 reference track. A custom filter was also added so supervisors can search for a Hans Zimmer track but add vocals, change the mood or bpm, as the client requests. </a:t>
            </a:r>
            <a:endParaRPr sz="1200">
              <a:solidFill>
                <a:srgbClr val="466464"/>
              </a:solidFill>
              <a:latin typeface="Roboto"/>
              <a:ea typeface="Roboto"/>
              <a:cs typeface="Roboto"/>
              <a:sym typeface="Roboto"/>
            </a:endParaRPr>
          </a:p>
        </p:txBody>
      </p:sp>
      <p:pic>
        <p:nvPicPr>
          <p:cNvPr id="376" name="Google Shape;376;p57"/>
          <p:cNvPicPr preferRelativeResize="0"/>
          <p:nvPr/>
        </p:nvPicPr>
        <p:blipFill>
          <a:blip r:embed="rId3">
            <a:alphaModFix amt="65000"/>
          </a:blip>
          <a:stretch>
            <a:fillRect/>
          </a:stretch>
        </p:blipFill>
        <p:spPr>
          <a:xfrm>
            <a:off x="5450000" y="1974200"/>
            <a:ext cx="3469473" cy="2995399"/>
          </a:xfrm>
          <a:prstGeom prst="rect">
            <a:avLst/>
          </a:prstGeom>
          <a:noFill/>
          <a:ln>
            <a:noFill/>
          </a:ln>
        </p:spPr>
      </p:pic>
      <p:grpSp>
        <p:nvGrpSpPr>
          <p:cNvPr id="377" name="Google Shape;377;p57"/>
          <p:cNvGrpSpPr/>
          <p:nvPr/>
        </p:nvGrpSpPr>
        <p:grpSpPr>
          <a:xfrm>
            <a:off x="152400" y="119250"/>
            <a:ext cx="8839275" cy="387207"/>
            <a:chOff x="152400" y="119250"/>
            <a:chExt cx="8839275" cy="387207"/>
          </a:xfrm>
        </p:grpSpPr>
        <p:pic>
          <p:nvPicPr>
            <p:cNvPr id="378" name="Google Shape;378;p57"/>
            <p:cNvPicPr preferRelativeResize="0"/>
            <p:nvPr/>
          </p:nvPicPr>
          <p:blipFill>
            <a:blip r:embed="rId4">
              <a:alphaModFix/>
            </a:blip>
            <a:stretch>
              <a:fillRect/>
            </a:stretch>
          </p:blipFill>
          <p:spPr>
            <a:xfrm>
              <a:off x="152400" y="162597"/>
              <a:ext cx="8839201" cy="343859"/>
            </a:xfrm>
            <a:prstGeom prst="rect">
              <a:avLst/>
            </a:prstGeom>
            <a:noFill/>
            <a:ln>
              <a:noFill/>
            </a:ln>
          </p:spPr>
        </p:pic>
        <p:sp>
          <p:nvSpPr>
            <p:cNvPr id="379" name="Google Shape;379;p57"/>
            <p:cNvSpPr txBox="1"/>
            <p:nvPr/>
          </p:nvSpPr>
          <p:spPr>
            <a:xfrm>
              <a:off x="4446075" y="119250"/>
              <a:ext cx="45456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66464"/>
                  </a:solidFill>
                  <a:latin typeface="Roboto"/>
                  <a:ea typeface="Roboto"/>
                  <a:cs typeface="Roboto"/>
                  <a:sym typeface="Roboto"/>
                </a:rPr>
                <a:t>Case Study: Custom Internal Music Supervisor Dashboard</a:t>
              </a:r>
              <a:endParaRPr sz="1200">
                <a:solidFill>
                  <a:srgbClr val="466464"/>
                </a:solidFill>
                <a:latin typeface="Roboto"/>
                <a:ea typeface="Roboto"/>
                <a:cs typeface="Roboto"/>
                <a:sym typeface="Roboto"/>
              </a:endParaRPr>
            </a:p>
          </p:txBody>
        </p:sp>
      </p:grpSp>
      <p:pic>
        <p:nvPicPr>
          <p:cNvPr id="380" name="Google Shape;380;p57" descr="Image result for audio network png"/>
          <p:cNvPicPr preferRelativeResize="0"/>
          <p:nvPr/>
        </p:nvPicPr>
        <p:blipFill>
          <a:blip r:embed="rId5">
            <a:alphaModFix/>
          </a:blip>
          <a:stretch>
            <a:fillRect/>
          </a:stretch>
        </p:blipFill>
        <p:spPr>
          <a:xfrm>
            <a:off x="330351" y="717762"/>
            <a:ext cx="1598200" cy="636375"/>
          </a:xfrm>
          <a:prstGeom prst="rect">
            <a:avLst/>
          </a:prstGeom>
          <a:noFill/>
          <a:ln>
            <a:noFill/>
          </a:ln>
        </p:spPr>
      </p:pic>
      <p:sp>
        <p:nvSpPr>
          <p:cNvPr id="381" name="Google Shape;381;p57"/>
          <p:cNvSpPr txBox="1"/>
          <p:nvPr/>
        </p:nvSpPr>
        <p:spPr>
          <a:xfrm>
            <a:off x="5866700" y="2641438"/>
            <a:ext cx="2730600" cy="1871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000" i="1">
                <a:solidFill>
                  <a:srgbClr val="466464"/>
                </a:solidFill>
                <a:latin typeface="Roboto"/>
                <a:ea typeface="Roboto"/>
                <a:cs typeface="Roboto"/>
                <a:sym typeface="Roboto"/>
              </a:rPr>
              <a:t>“There has been so much noise coming from generative AI companies… but so few of those technology companies go beyond the hype of the technology. This is a partnership rooted in actually opportunities and real challenges around music tagging, searching just for the right track for your video project and making more of our artists and composers’ music available to our customers worldwide” </a:t>
            </a:r>
            <a:endParaRPr sz="1000" i="1">
              <a:solidFill>
                <a:srgbClr val="466464"/>
              </a:solidFill>
              <a:latin typeface="Roboto"/>
              <a:ea typeface="Roboto"/>
              <a:cs typeface="Roboto"/>
              <a:sym typeface="Roboto"/>
            </a:endParaRPr>
          </a:p>
          <a:p>
            <a:pPr marL="0" lvl="0" indent="0" algn="l" rtl="0">
              <a:lnSpc>
                <a:spcPct val="100000"/>
              </a:lnSpc>
              <a:spcBef>
                <a:spcPts val="1000"/>
              </a:spcBef>
              <a:spcAft>
                <a:spcPts val="0"/>
              </a:spcAft>
              <a:buNone/>
            </a:pPr>
            <a:r>
              <a:rPr lang="en" sz="800" b="1">
                <a:solidFill>
                  <a:srgbClr val="00414B"/>
                </a:solidFill>
                <a:latin typeface="Roboto"/>
                <a:ea typeface="Roboto"/>
                <a:cs typeface="Roboto"/>
                <a:sym typeface="Roboto"/>
              </a:rPr>
              <a:t>Matthew Hawn, Chief Product Officer at Audio Network</a:t>
            </a:r>
            <a:endParaRPr sz="800">
              <a:solidFill>
                <a:srgbClr val="00414B"/>
              </a:solidFill>
            </a:endParaRPr>
          </a:p>
        </p:txBody>
      </p:sp>
      <p:pic>
        <p:nvPicPr>
          <p:cNvPr id="382" name="Google Shape;382;p57" descr="Image result for matthew hawn&quot;"/>
          <p:cNvPicPr preferRelativeResize="0"/>
          <p:nvPr/>
        </p:nvPicPr>
        <p:blipFill rotWithShape="1">
          <a:blip r:embed="rId6">
            <a:alphaModFix/>
          </a:blip>
          <a:srcRect b="18599"/>
          <a:stretch/>
        </p:blipFill>
        <p:spPr>
          <a:xfrm>
            <a:off x="7401063" y="717788"/>
            <a:ext cx="1428025" cy="1743575"/>
          </a:xfrm>
          <a:prstGeom prst="rect">
            <a:avLst/>
          </a:prstGeom>
          <a:noFill/>
          <a:ln>
            <a:noFill/>
          </a:ln>
        </p:spPr>
      </p:pic>
      <p:sp>
        <p:nvSpPr>
          <p:cNvPr id="383" name="Google Shape;383;p57"/>
          <p:cNvSpPr txBox="1"/>
          <p:nvPr/>
        </p:nvSpPr>
        <p:spPr>
          <a:xfrm>
            <a:off x="2094175" y="717800"/>
            <a:ext cx="4955700" cy="636300"/>
          </a:xfrm>
          <a:prstGeom prst="rect">
            <a:avLst/>
          </a:prstGeom>
          <a:solidFill>
            <a:srgbClr val="00ABA6">
              <a:alpha val="8460"/>
            </a:srgbClr>
          </a:solidFill>
          <a:ln>
            <a:noFill/>
          </a:ln>
        </p:spPr>
        <p:txBody>
          <a:bodyPr spcFirstLastPara="1" wrap="square" lIns="91425" tIns="91425" rIns="91425" bIns="0" anchor="t" anchorCtr="0">
            <a:noAutofit/>
          </a:bodyPr>
          <a:lstStyle/>
          <a:p>
            <a:pPr marL="0" lvl="0" indent="0" algn="l" rtl="0">
              <a:spcBef>
                <a:spcPts val="0"/>
              </a:spcBef>
              <a:spcAft>
                <a:spcPts val="0"/>
              </a:spcAft>
              <a:buNone/>
            </a:pPr>
            <a:r>
              <a:rPr lang="en" sz="1500" b="1">
                <a:solidFill>
                  <a:srgbClr val="466464"/>
                </a:solidFill>
                <a:latin typeface="Roboto"/>
                <a:ea typeface="Roboto"/>
                <a:cs typeface="Roboto"/>
                <a:sym typeface="Roboto"/>
              </a:rPr>
              <a:t>Product: </a:t>
            </a:r>
            <a:r>
              <a:rPr lang="en" sz="1500">
                <a:solidFill>
                  <a:srgbClr val="466464"/>
                </a:solidFill>
                <a:latin typeface="Roboto"/>
                <a:ea typeface="Roboto"/>
                <a:cs typeface="Roboto"/>
                <a:sym typeface="Roboto"/>
              </a:rPr>
              <a:t>Custom Internal Music Supervisor Dashboard</a:t>
            </a:r>
            <a:endParaRPr sz="1500">
              <a:solidFill>
                <a:srgbClr val="466464"/>
              </a:solidFill>
              <a:latin typeface="Roboto"/>
              <a:ea typeface="Roboto"/>
              <a:cs typeface="Roboto"/>
              <a:sym typeface="Roboto"/>
            </a:endParaRPr>
          </a:p>
          <a:p>
            <a:pPr marL="0" lvl="0" indent="0" algn="l" rtl="0">
              <a:spcBef>
                <a:spcPts val="0"/>
              </a:spcBef>
              <a:spcAft>
                <a:spcPts val="0"/>
              </a:spcAft>
              <a:buNone/>
            </a:pPr>
            <a:r>
              <a:rPr lang="en" sz="1500" b="1">
                <a:solidFill>
                  <a:srgbClr val="466464"/>
                </a:solidFill>
                <a:latin typeface="Roboto"/>
                <a:ea typeface="Roboto"/>
                <a:cs typeface="Roboto"/>
                <a:sym typeface="Roboto"/>
              </a:rPr>
              <a:t>Tracks: </a:t>
            </a:r>
            <a:r>
              <a:rPr lang="en" sz="1500">
                <a:solidFill>
                  <a:srgbClr val="466464"/>
                </a:solidFill>
                <a:latin typeface="Roboto"/>
                <a:ea typeface="Roboto"/>
                <a:cs typeface="Roboto"/>
                <a:sym typeface="Roboto"/>
              </a:rPr>
              <a:t>170,000+</a:t>
            </a:r>
            <a:endParaRPr sz="1500">
              <a:solidFill>
                <a:srgbClr val="466464"/>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387"/>
        <p:cNvGrpSpPr/>
        <p:nvPr/>
      </p:nvGrpSpPr>
      <p:grpSpPr>
        <a:xfrm>
          <a:off x="0" y="0"/>
          <a:ext cx="0" cy="0"/>
          <a:chOff x="0" y="0"/>
          <a:chExt cx="0" cy="0"/>
        </a:xfrm>
      </p:grpSpPr>
      <p:sp>
        <p:nvSpPr>
          <p:cNvPr id="388" name="Google Shape;388;p58"/>
          <p:cNvSpPr/>
          <p:nvPr/>
        </p:nvSpPr>
        <p:spPr>
          <a:xfrm>
            <a:off x="4724402" y="823275"/>
            <a:ext cx="6583200" cy="6362700"/>
          </a:xfrm>
          <a:prstGeom prst="ellipse">
            <a:avLst/>
          </a:prstGeom>
          <a:solidFill>
            <a:srgbClr val="FCEF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9" name="Google Shape;389;p58"/>
          <p:cNvSpPr/>
          <p:nvPr/>
        </p:nvSpPr>
        <p:spPr>
          <a:xfrm>
            <a:off x="1276125" y="2800550"/>
            <a:ext cx="5517600" cy="5977200"/>
          </a:xfrm>
          <a:prstGeom prst="ellipse">
            <a:avLst/>
          </a:prstGeom>
          <a:solidFill>
            <a:srgbClr val="FCEC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8"/>
          <p:cNvSpPr txBox="1"/>
          <p:nvPr/>
        </p:nvSpPr>
        <p:spPr>
          <a:xfrm>
            <a:off x="3603150" y="964799"/>
            <a:ext cx="1937700" cy="3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ABA6"/>
                </a:solidFill>
                <a:latin typeface="Gothic A1"/>
                <a:ea typeface="Gothic A1"/>
                <a:cs typeface="Gothic A1"/>
                <a:sym typeface="Gothic A1"/>
              </a:rPr>
              <a:t>Featured In</a:t>
            </a:r>
            <a:endParaRPr b="1">
              <a:solidFill>
                <a:srgbClr val="00ABA6"/>
              </a:solidFill>
              <a:latin typeface="Gothic A1"/>
              <a:ea typeface="Gothic A1"/>
              <a:cs typeface="Gothic A1"/>
              <a:sym typeface="Gothic A1"/>
            </a:endParaRPr>
          </a:p>
        </p:txBody>
      </p:sp>
      <p:sp>
        <p:nvSpPr>
          <p:cNvPr id="391" name="Google Shape;391;p58"/>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Traction</a:t>
            </a:r>
            <a:endParaRPr sz="1200">
              <a:solidFill>
                <a:srgbClr val="00414B"/>
              </a:solidFill>
              <a:latin typeface="Roboto"/>
              <a:ea typeface="Roboto"/>
              <a:cs typeface="Roboto"/>
              <a:sym typeface="Roboto"/>
            </a:endParaRPr>
          </a:p>
        </p:txBody>
      </p:sp>
      <p:pic>
        <p:nvPicPr>
          <p:cNvPr id="392" name="Google Shape;392;p58"/>
          <p:cNvPicPr preferRelativeResize="0"/>
          <p:nvPr/>
        </p:nvPicPr>
        <p:blipFill>
          <a:blip r:embed="rId3">
            <a:alphaModFix/>
          </a:blip>
          <a:stretch>
            <a:fillRect/>
          </a:stretch>
        </p:blipFill>
        <p:spPr>
          <a:xfrm>
            <a:off x="152400" y="162592"/>
            <a:ext cx="8839201" cy="343858"/>
          </a:xfrm>
          <a:prstGeom prst="rect">
            <a:avLst/>
          </a:prstGeom>
          <a:noFill/>
          <a:ln>
            <a:noFill/>
          </a:ln>
        </p:spPr>
      </p:pic>
      <p:pic>
        <p:nvPicPr>
          <p:cNvPr id="393" name="Google Shape;393;p58"/>
          <p:cNvPicPr preferRelativeResize="0"/>
          <p:nvPr/>
        </p:nvPicPr>
        <p:blipFill>
          <a:blip r:embed="rId4">
            <a:alphaModFix/>
          </a:blip>
          <a:stretch>
            <a:fillRect/>
          </a:stretch>
        </p:blipFill>
        <p:spPr>
          <a:xfrm>
            <a:off x="2868963" y="1766649"/>
            <a:ext cx="1393200" cy="617650"/>
          </a:xfrm>
          <a:prstGeom prst="rect">
            <a:avLst/>
          </a:prstGeom>
          <a:noFill/>
          <a:ln>
            <a:noFill/>
          </a:ln>
        </p:spPr>
      </p:pic>
      <p:pic>
        <p:nvPicPr>
          <p:cNvPr id="394" name="Google Shape;394;p58"/>
          <p:cNvPicPr preferRelativeResize="0"/>
          <p:nvPr/>
        </p:nvPicPr>
        <p:blipFill>
          <a:blip r:embed="rId5">
            <a:alphaModFix/>
          </a:blip>
          <a:stretch>
            <a:fillRect/>
          </a:stretch>
        </p:blipFill>
        <p:spPr>
          <a:xfrm>
            <a:off x="4795560" y="1893373"/>
            <a:ext cx="1784273" cy="364200"/>
          </a:xfrm>
          <a:prstGeom prst="rect">
            <a:avLst/>
          </a:prstGeom>
          <a:noFill/>
          <a:ln>
            <a:noFill/>
          </a:ln>
        </p:spPr>
      </p:pic>
      <p:pic>
        <p:nvPicPr>
          <p:cNvPr id="395" name="Google Shape;395;p58"/>
          <p:cNvPicPr preferRelativeResize="0"/>
          <p:nvPr/>
        </p:nvPicPr>
        <p:blipFill>
          <a:blip r:embed="rId6">
            <a:alphaModFix/>
          </a:blip>
          <a:stretch>
            <a:fillRect/>
          </a:stretch>
        </p:blipFill>
        <p:spPr>
          <a:xfrm>
            <a:off x="5152063" y="3042450"/>
            <a:ext cx="1071281" cy="733500"/>
          </a:xfrm>
          <a:prstGeom prst="rect">
            <a:avLst/>
          </a:prstGeom>
          <a:noFill/>
          <a:ln>
            <a:noFill/>
          </a:ln>
        </p:spPr>
      </p:pic>
      <p:pic>
        <p:nvPicPr>
          <p:cNvPr id="396" name="Google Shape;396;p58"/>
          <p:cNvPicPr preferRelativeResize="0"/>
          <p:nvPr/>
        </p:nvPicPr>
        <p:blipFill>
          <a:blip r:embed="rId7">
            <a:alphaModFix/>
          </a:blip>
          <a:stretch>
            <a:fillRect/>
          </a:stretch>
        </p:blipFill>
        <p:spPr>
          <a:xfrm>
            <a:off x="3107013" y="3054300"/>
            <a:ext cx="917096" cy="70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9"/>
          <p:cNvPicPr preferRelativeResize="0"/>
          <p:nvPr/>
        </p:nvPicPr>
        <p:blipFill>
          <a:blip r:embed="rId3">
            <a:alphaModFix/>
          </a:blip>
          <a:stretch>
            <a:fillRect/>
          </a:stretch>
        </p:blipFill>
        <p:spPr>
          <a:xfrm>
            <a:off x="0" y="0"/>
            <a:ext cx="9144000" cy="5143506"/>
          </a:xfrm>
          <a:prstGeom prst="rect">
            <a:avLst/>
          </a:prstGeom>
          <a:noFill/>
          <a:ln>
            <a:noFill/>
          </a:ln>
        </p:spPr>
      </p:pic>
      <p:sp>
        <p:nvSpPr>
          <p:cNvPr id="402" name="Google Shape;402;p59"/>
          <p:cNvSpPr txBox="1">
            <a:spLocks noGrp="1"/>
          </p:cNvSpPr>
          <p:nvPr>
            <p:ph type="subTitle" idx="1"/>
          </p:nvPr>
        </p:nvSpPr>
        <p:spPr>
          <a:xfrm>
            <a:off x="311700" y="2293500"/>
            <a:ext cx="8520600" cy="55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Arial"/>
              <a:buNone/>
            </a:pPr>
            <a:r>
              <a:rPr lang="en" sz="3000" b="1">
                <a:solidFill>
                  <a:schemeClr val="lt1"/>
                </a:solidFill>
                <a:latin typeface="Gothic A1"/>
                <a:ea typeface="Gothic A1"/>
                <a:cs typeface="Gothic A1"/>
                <a:sym typeface="Gothic A1"/>
              </a:rPr>
              <a:t>Thank you!</a:t>
            </a:r>
            <a:endParaRPr sz="3000" b="1" i="0" u="none" strike="noStrike" cap="none">
              <a:solidFill>
                <a:schemeClr val="lt1"/>
              </a:solidFill>
              <a:latin typeface="Gothic A1"/>
              <a:ea typeface="Gothic A1"/>
              <a:cs typeface="Gothic A1"/>
              <a:sym typeface="Gothic A1"/>
            </a:endParaRPr>
          </a:p>
        </p:txBody>
      </p:sp>
      <p:sp>
        <p:nvSpPr>
          <p:cNvPr id="403" name="Google Shape;403;p59"/>
          <p:cNvSpPr txBox="1">
            <a:spLocks noGrp="1"/>
          </p:cNvSpPr>
          <p:nvPr>
            <p:ph type="subTitle" idx="1"/>
          </p:nvPr>
        </p:nvSpPr>
        <p:spPr>
          <a:xfrm>
            <a:off x="311700" y="4099075"/>
            <a:ext cx="8520600" cy="7083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2"/>
              </a:buClr>
              <a:buSzPts val="2800"/>
              <a:buFont typeface="Arial"/>
              <a:buNone/>
            </a:pPr>
            <a:r>
              <a:rPr lang="en" sz="1400">
                <a:solidFill>
                  <a:schemeClr val="lt1"/>
                </a:solidFill>
                <a:latin typeface="Roboto"/>
                <a:ea typeface="Roboto"/>
                <a:cs typeface="Roboto"/>
                <a:sym typeface="Roboto"/>
              </a:rPr>
              <a:t>musiio.com</a:t>
            </a:r>
            <a:endParaRPr sz="1400">
              <a:solidFill>
                <a:schemeClr val="lt1"/>
              </a:solidFill>
              <a:latin typeface="Roboto"/>
              <a:ea typeface="Roboto"/>
              <a:cs typeface="Roboto"/>
              <a:sym typeface="Roboto"/>
            </a:endParaRPr>
          </a:p>
          <a:p>
            <a:pPr marL="0" marR="0" lvl="0" indent="0" algn="ctr" rtl="0">
              <a:lnSpc>
                <a:spcPct val="150000"/>
              </a:lnSpc>
              <a:spcBef>
                <a:spcPts val="0"/>
              </a:spcBef>
              <a:spcAft>
                <a:spcPts val="0"/>
              </a:spcAft>
              <a:buClr>
                <a:schemeClr val="dk2"/>
              </a:buClr>
              <a:buSzPts val="2800"/>
              <a:buFont typeface="Arial"/>
              <a:buNone/>
            </a:pPr>
            <a:r>
              <a:rPr lang="en" sz="1400">
                <a:solidFill>
                  <a:schemeClr val="lt1"/>
                </a:solidFill>
                <a:latin typeface="Roboto"/>
                <a:ea typeface="Roboto"/>
                <a:cs typeface="Roboto"/>
                <a:sym typeface="Roboto"/>
              </a:rPr>
              <a:t>hazel@musiio.com</a:t>
            </a:r>
            <a:endParaRPr sz="1400" i="0" u="none" strike="noStrike" cap="none">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7" name="Google Shape;247;p47"/>
          <p:cNvSpPr txBox="1">
            <a:spLocks noGrp="1"/>
          </p:cNvSpPr>
          <p:nvPr>
            <p:ph type="subTitle" idx="1"/>
          </p:nvPr>
        </p:nvSpPr>
        <p:spPr>
          <a:xfrm>
            <a:off x="311700" y="4536450"/>
            <a:ext cx="8520600" cy="36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Arial"/>
              <a:buNone/>
            </a:pPr>
            <a:r>
              <a:rPr lang="en" sz="1200">
                <a:solidFill>
                  <a:srgbClr val="FFFFFF"/>
                </a:solidFill>
                <a:latin typeface="Roboto"/>
                <a:ea typeface="Roboto"/>
                <a:cs typeface="Roboto"/>
                <a:sym typeface="Roboto"/>
              </a:rPr>
              <a:t>www.musiio.com</a:t>
            </a:r>
            <a:endParaRPr sz="1200" i="0" u="none" strike="noStrike" cap="none">
              <a:solidFill>
                <a:srgbClr val="FFFFFF"/>
              </a:solidFill>
              <a:latin typeface="Roboto"/>
              <a:ea typeface="Roboto"/>
              <a:cs typeface="Roboto"/>
              <a:sym typeface="Roboto"/>
            </a:endParaRPr>
          </a:p>
        </p:txBody>
      </p:sp>
      <p:pic>
        <p:nvPicPr>
          <p:cNvPr id="248" name="Google Shape;248;p47"/>
          <p:cNvPicPr preferRelativeResize="0"/>
          <p:nvPr/>
        </p:nvPicPr>
        <p:blipFill>
          <a:blip r:embed="rId4">
            <a:alphaModFix/>
          </a:blip>
          <a:stretch>
            <a:fillRect/>
          </a:stretch>
        </p:blipFill>
        <p:spPr>
          <a:xfrm>
            <a:off x="3200750" y="1854400"/>
            <a:ext cx="2742500" cy="143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252"/>
        <p:cNvGrpSpPr/>
        <p:nvPr/>
      </p:nvGrpSpPr>
      <p:grpSpPr>
        <a:xfrm>
          <a:off x="0" y="0"/>
          <a:ext cx="0" cy="0"/>
          <a:chOff x="0" y="0"/>
          <a:chExt cx="0" cy="0"/>
        </a:xfrm>
      </p:grpSpPr>
      <p:pic>
        <p:nvPicPr>
          <p:cNvPr id="253" name="Google Shape;253;p48"/>
          <p:cNvPicPr preferRelativeResize="0"/>
          <p:nvPr/>
        </p:nvPicPr>
        <p:blipFill>
          <a:blip r:embed="rId3">
            <a:alphaModFix/>
          </a:blip>
          <a:stretch>
            <a:fillRect/>
          </a:stretch>
        </p:blipFill>
        <p:spPr>
          <a:xfrm>
            <a:off x="152400" y="162592"/>
            <a:ext cx="8839201" cy="343858"/>
          </a:xfrm>
          <a:prstGeom prst="rect">
            <a:avLst/>
          </a:prstGeom>
          <a:noFill/>
          <a:ln>
            <a:noFill/>
          </a:ln>
        </p:spPr>
      </p:pic>
      <p:sp>
        <p:nvSpPr>
          <p:cNvPr id="254" name="Google Shape;254;p48"/>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Musiio Team Singapore</a:t>
            </a:r>
            <a:endParaRPr sz="1200">
              <a:solidFill>
                <a:srgbClr val="00414B"/>
              </a:solidFill>
              <a:latin typeface="Roboto"/>
              <a:ea typeface="Roboto"/>
              <a:cs typeface="Roboto"/>
              <a:sym typeface="Roboto"/>
            </a:endParaRPr>
          </a:p>
        </p:txBody>
      </p:sp>
      <p:grpSp>
        <p:nvGrpSpPr>
          <p:cNvPr id="255" name="Google Shape;255;p48"/>
          <p:cNvGrpSpPr/>
          <p:nvPr/>
        </p:nvGrpSpPr>
        <p:grpSpPr>
          <a:xfrm>
            <a:off x="152400" y="763925"/>
            <a:ext cx="4426200" cy="4010700"/>
            <a:chOff x="103200" y="666050"/>
            <a:chExt cx="4426200" cy="4010700"/>
          </a:xfrm>
        </p:grpSpPr>
        <p:sp>
          <p:nvSpPr>
            <p:cNvPr id="256" name="Google Shape;256;p48"/>
            <p:cNvSpPr/>
            <p:nvPr/>
          </p:nvSpPr>
          <p:spPr>
            <a:xfrm>
              <a:off x="103200" y="666050"/>
              <a:ext cx="4426200" cy="4010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p48"/>
            <p:cNvPicPr preferRelativeResize="0"/>
            <p:nvPr/>
          </p:nvPicPr>
          <p:blipFill rotWithShape="1">
            <a:blip r:embed="rId4">
              <a:alphaModFix/>
            </a:blip>
            <a:srcRect/>
            <a:stretch/>
          </p:blipFill>
          <p:spPr>
            <a:xfrm>
              <a:off x="304799" y="951201"/>
              <a:ext cx="1414601" cy="1414601"/>
            </a:xfrm>
            <a:prstGeom prst="rect">
              <a:avLst/>
            </a:prstGeom>
            <a:noFill/>
            <a:ln>
              <a:noFill/>
            </a:ln>
          </p:spPr>
        </p:pic>
        <p:pic>
          <p:nvPicPr>
            <p:cNvPr id="258" name="Google Shape;258;p48"/>
            <p:cNvPicPr preferRelativeResize="0"/>
            <p:nvPr/>
          </p:nvPicPr>
          <p:blipFill rotWithShape="1">
            <a:blip r:embed="rId5">
              <a:alphaModFix/>
            </a:blip>
            <a:srcRect/>
            <a:stretch/>
          </p:blipFill>
          <p:spPr>
            <a:xfrm>
              <a:off x="308500" y="2972161"/>
              <a:ext cx="1417025" cy="1417025"/>
            </a:xfrm>
            <a:prstGeom prst="rect">
              <a:avLst/>
            </a:prstGeom>
            <a:noFill/>
            <a:ln>
              <a:noFill/>
            </a:ln>
          </p:spPr>
        </p:pic>
        <p:grpSp>
          <p:nvGrpSpPr>
            <p:cNvPr id="259" name="Google Shape;259;p48"/>
            <p:cNvGrpSpPr/>
            <p:nvPr/>
          </p:nvGrpSpPr>
          <p:grpSpPr>
            <a:xfrm>
              <a:off x="1820500" y="875000"/>
              <a:ext cx="2176613" cy="1418272"/>
              <a:chOff x="1668100" y="636575"/>
              <a:chExt cx="2176613" cy="1418272"/>
            </a:xfrm>
          </p:grpSpPr>
          <p:sp>
            <p:nvSpPr>
              <p:cNvPr id="260" name="Google Shape;260;p48"/>
              <p:cNvSpPr txBox="1"/>
              <p:nvPr/>
            </p:nvSpPr>
            <p:spPr>
              <a:xfrm>
                <a:off x="1668100" y="636575"/>
                <a:ext cx="17364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ABA6"/>
                    </a:solidFill>
                    <a:latin typeface="Gothic A1"/>
                    <a:ea typeface="Gothic A1"/>
                    <a:cs typeface="Gothic A1"/>
                    <a:sym typeface="Gothic A1"/>
                  </a:rPr>
                  <a:t>Hazel Savage</a:t>
                </a:r>
                <a:endParaRPr sz="1800" b="1">
                  <a:solidFill>
                    <a:srgbClr val="00ABA6"/>
                  </a:solidFill>
                  <a:latin typeface="Gothic A1"/>
                  <a:ea typeface="Gothic A1"/>
                  <a:cs typeface="Gothic A1"/>
                  <a:sym typeface="Gothic A1"/>
                </a:endParaRPr>
              </a:p>
            </p:txBody>
          </p:sp>
          <p:sp>
            <p:nvSpPr>
              <p:cNvPr id="261" name="Google Shape;261;p48"/>
              <p:cNvSpPr txBox="1"/>
              <p:nvPr/>
            </p:nvSpPr>
            <p:spPr>
              <a:xfrm>
                <a:off x="1668100" y="934100"/>
                <a:ext cx="1957500" cy="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414B"/>
                    </a:solidFill>
                    <a:latin typeface="Gothic A1"/>
                    <a:ea typeface="Gothic A1"/>
                    <a:cs typeface="Gothic A1"/>
                    <a:sym typeface="Gothic A1"/>
                  </a:rPr>
                  <a:t>CEO &amp; Co-Founder</a:t>
                </a:r>
                <a:endParaRPr sz="1100" b="1">
                  <a:solidFill>
                    <a:srgbClr val="00414B"/>
                  </a:solidFill>
                  <a:latin typeface="Gothic A1"/>
                  <a:ea typeface="Gothic A1"/>
                  <a:cs typeface="Gothic A1"/>
                  <a:sym typeface="Gothic A1"/>
                </a:endParaRPr>
              </a:p>
              <a:p>
                <a:pPr marL="0" lvl="0" indent="0" algn="l" rtl="0">
                  <a:spcBef>
                    <a:spcPts val="0"/>
                  </a:spcBef>
                  <a:spcAft>
                    <a:spcPts val="0"/>
                  </a:spcAft>
                  <a:buNone/>
                </a:pPr>
                <a:endParaRPr b="1">
                  <a:solidFill>
                    <a:srgbClr val="00ABA6"/>
                  </a:solidFill>
                  <a:latin typeface="Gothic A1"/>
                  <a:ea typeface="Gothic A1"/>
                  <a:cs typeface="Gothic A1"/>
                  <a:sym typeface="Gothic A1"/>
                </a:endParaRPr>
              </a:p>
            </p:txBody>
          </p:sp>
          <p:pic>
            <p:nvPicPr>
              <p:cNvPr id="262" name="Google Shape;262;p48"/>
              <p:cNvPicPr preferRelativeResize="0"/>
              <p:nvPr/>
            </p:nvPicPr>
            <p:blipFill>
              <a:blip r:embed="rId6">
                <a:alphaModFix/>
              </a:blip>
              <a:stretch>
                <a:fillRect/>
              </a:stretch>
            </p:blipFill>
            <p:spPr>
              <a:xfrm>
                <a:off x="1751625" y="1714823"/>
                <a:ext cx="981701" cy="279147"/>
              </a:xfrm>
              <a:prstGeom prst="rect">
                <a:avLst/>
              </a:prstGeom>
              <a:noFill/>
              <a:ln>
                <a:noFill/>
              </a:ln>
            </p:spPr>
          </p:pic>
          <p:pic>
            <p:nvPicPr>
              <p:cNvPr id="263" name="Google Shape;263;p48"/>
              <p:cNvPicPr preferRelativeResize="0"/>
              <p:nvPr/>
            </p:nvPicPr>
            <p:blipFill>
              <a:blip r:embed="rId7">
                <a:alphaModFix/>
              </a:blip>
              <a:stretch>
                <a:fillRect/>
              </a:stretch>
            </p:blipFill>
            <p:spPr>
              <a:xfrm>
                <a:off x="2929000" y="1653947"/>
                <a:ext cx="829439" cy="400900"/>
              </a:xfrm>
              <a:prstGeom prst="rect">
                <a:avLst/>
              </a:prstGeom>
              <a:noFill/>
              <a:ln>
                <a:noFill/>
              </a:ln>
            </p:spPr>
          </p:pic>
          <p:pic>
            <p:nvPicPr>
              <p:cNvPr id="264" name="Google Shape;264;p48"/>
              <p:cNvPicPr preferRelativeResize="0"/>
              <p:nvPr/>
            </p:nvPicPr>
            <p:blipFill>
              <a:blip r:embed="rId8">
                <a:alphaModFix/>
              </a:blip>
              <a:stretch>
                <a:fillRect/>
              </a:stretch>
            </p:blipFill>
            <p:spPr>
              <a:xfrm>
                <a:off x="2928998" y="1360829"/>
                <a:ext cx="915715" cy="185902"/>
              </a:xfrm>
              <a:prstGeom prst="rect">
                <a:avLst/>
              </a:prstGeom>
              <a:noFill/>
              <a:ln>
                <a:noFill/>
              </a:ln>
            </p:spPr>
          </p:pic>
          <p:pic>
            <p:nvPicPr>
              <p:cNvPr id="265" name="Google Shape;265;p48"/>
              <p:cNvPicPr preferRelativeResize="0"/>
              <p:nvPr/>
            </p:nvPicPr>
            <p:blipFill>
              <a:blip r:embed="rId9">
                <a:alphaModFix/>
              </a:blip>
              <a:stretch>
                <a:fillRect/>
              </a:stretch>
            </p:blipFill>
            <p:spPr>
              <a:xfrm>
                <a:off x="1751625" y="1349689"/>
                <a:ext cx="778110" cy="208183"/>
              </a:xfrm>
              <a:prstGeom prst="rect">
                <a:avLst/>
              </a:prstGeom>
              <a:noFill/>
              <a:ln>
                <a:noFill/>
              </a:ln>
            </p:spPr>
          </p:pic>
        </p:grpSp>
        <p:grpSp>
          <p:nvGrpSpPr>
            <p:cNvPr id="266" name="Google Shape;266;p48"/>
            <p:cNvGrpSpPr/>
            <p:nvPr/>
          </p:nvGrpSpPr>
          <p:grpSpPr>
            <a:xfrm>
              <a:off x="1825413" y="2895961"/>
              <a:ext cx="2478971" cy="1409444"/>
              <a:chOff x="2026200" y="2959825"/>
              <a:chExt cx="2478971" cy="1409444"/>
            </a:xfrm>
          </p:grpSpPr>
          <p:sp>
            <p:nvSpPr>
              <p:cNvPr id="267" name="Google Shape;267;p48"/>
              <p:cNvSpPr txBox="1"/>
              <p:nvPr/>
            </p:nvSpPr>
            <p:spPr>
              <a:xfrm>
                <a:off x="2026200" y="2959825"/>
                <a:ext cx="20556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ABA6"/>
                    </a:solidFill>
                    <a:latin typeface="Gothic A1"/>
                    <a:ea typeface="Gothic A1"/>
                    <a:cs typeface="Gothic A1"/>
                    <a:sym typeface="Gothic A1"/>
                  </a:rPr>
                  <a:t>Aron Pettersson </a:t>
                </a:r>
                <a:endParaRPr sz="1800" b="1">
                  <a:solidFill>
                    <a:srgbClr val="00ABA6"/>
                  </a:solidFill>
                  <a:latin typeface="Gothic A1"/>
                  <a:ea typeface="Gothic A1"/>
                  <a:cs typeface="Gothic A1"/>
                  <a:sym typeface="Gothic A1"/>
                </a:endParaRPr>
              </a:p>
            </p:txBody>
          </p:sp>
          <p:sp>
            <p:nvSpPr>
              <p:cNvPr id="268" name="Google Shape;268;p48"/>
              <p:cNvSpPr txBox="1"/>
              <p:nvPr/>
            </p:nvSpPr>
            <p:spPr>
              <a:xfrm>
                <a:off x="2026200" y="3247750"/>
                <a:ext cx="2144100" cy="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0414B"/>
                    </a:solidFill>
                    <a:latin typeface="Gothic A1"/>
                    <a:ea typeface="Gothic A1"/>
                    <a:cs typeface="Gothic A1"/>
                    <a:sym typeface="Gothic A1"/>
                  </a:rPr>
                  <a:t>CTO &amp; Co-Founder</a:t>
                </a:r>
                <a:endParaRPr sz="1100" b="1">
                  <a:solidFill>
                    <a:srgbClr val="00414B"/>
                  </a:solidFill>
                  <a:latin typeface="Gothic A1"/>
                  <a:ea typeface="Gothic A1"/>
                  <a:cs typeface="Gothic A1"/>
                  <a:sym typeface="Gothic A1"/>
                </a:endParaRPr>
              </a:p>
              <a:p>
                <a:pPr marL="0" lvl="0" indent="0" algn="l" rtl="0">
                  <a:spcBef>
                    <a:spcPts val="0"/>
                  </a:spcBef>
                  <a:spcAft>
                    <a:spcPts val="0"/>
                  </a:spcAft>
                  <a:buNone/>
                </a:pPr>
                <a:endParaRPr b="1">
                  <a:solidFill>
                    <a:srgbClr val="00ABA6"/>
                  </a:solidFill>
                  <a:latin typeface="Gothic A1"/>
                  <a:ea typeface="Gothic A1"/>
                  <a:cs typeface="Gothic A1"/>
                  <a:sym typeface="Gothic A1"/>
                </a:endParaRPr>
              </a:p>
            </p:txBody>
          </p:sp>
          <p:grpSp>
            <p:nvGrpSpPr>
              <p:cNvPr id="269" name="Google Shape;269;p48"/>
              <p:cNvGrpSpPr/>
              <p:nvPr/>
            </p:nvGrpSpPr>
            <p:grpSpPr>
              <a:xfrm>
                <a:off x="2078842" y="3614291"/>
                <a:ext cx="2426329" cy="754978"/>
                <a:chOff x="5144479" y="3513265"/>
                <a:chExt cx="3135197" cy="975550"/>
              </a:xfrm>
            </p:grpSpPr>
            <p:pic>
              <p:nvPicPr>
                <p:cNvPr id="270" name="Google Shape;270;p48"/>
                <p:cNvPicPr preferRelativeResize="0"/>
                <p:nvPr/>
              </p:nvPicPr>
              <p:blipFill>
                <a:blip r:embed="rId10">
                  <a:alphaModFix/>
                </a:blip>
                <a:stretch>
                  <a:fillRect/>
                </a:stretch>
              </p:blipFill>
              <p:spPr>
                <a:xfrm>
                  <a:off x="7480875" y="3609628"/>
                  <a:ext cx="798801" cy="782825"/>
                </a:xfrm>
                <a:prstGeom prst="rect">
                  <a:avLst/>
                </a:prstGeom>
                <a:noFill/>
                <a:ln>
                  <a:noFill/>
                </a:ln>
              </p:spPr>
            </p:pic>
            <p:pic>
              <p:nvPicPr>
                <p:cNvPr id="271" name="Google Shape;271;p48"/>
                <p:cNvPicPr preferRelativeResize="0"/>
                <p:nvPr/>
              </p:nvPicPr>
              <p:blipFill>
                <a:blip r:embed="rId11">
                  <a:alphaModFix/>
                </a:blip>
                <a:stretch>
                  <a:fillRect/>
                </a:stretch>
              </p:blipFill>
              <p:spPr>
                <a:xfrm>
                  <a:off x="6385023" y="3515618"/>
                  <a:ext cx="720550" cy="970845"/>
                </a:xfrm>
                <a:prstGeom prst="rect">
                  <a:avLst/>
                </a:prstGeom>
                <a:noFill/>
                <a:ln>
                  <a:noFill/>
                </a:ln>
              </p:spPr>
            </p:pic>
            <p:pic>
              <p:nvPicPr>
                <p:cNvPr id="272" name="Google Shape;272;p48"/>
                <p:cNvPicPr preferRelativeResize="0"/>
                <p:nvPr/>
              </p:nvPicPr>
              <p:blipFill>
                <a:blip r:embed="rId12">
                  <a:alphaModFix/>
                </a:blip>
                <a:stretch>
                  <a:fillRect/>
                </a:stretch>
              </p:blipFill>
              <p:spPr>
                <a:xfrm>
                  <a:off x="5144479" y="3513265"/>
                  <a:ext cx="865242" cy="975550"/>
                </a:xfrm>
                <a:prstGeom prst="rect">
                  <a:avLst/>
                </a:prstGeom>
                <a:noFill/>
                <a:ln>
                  <a:noFill/>
                </a:ln>
              </p:spPr>
            </p:pic>
          </p:grpSp>
        </p:grpSp>
      </p:grpSp>
      <p:grpSp>
        <p:nvGrpSpPr>
          <p:cNvPr id="273" name="Google Shape;273;p48"/>
          <p:cNvGrpSpPr/>
          <p:nvPr/>
        </p:nvGrpSpPr>
        <p:grpSpPr>
          <a:xfrm>
            <a:off x="4986712" y="1376263"/>
            <a:ext cx="4004899" cy="2786026"/>
            <a:chOff x="4986712" y="1236125"/>
            <a:chExt cx="4004899" cy="2786026"/>
          </a:xfrm>
        </p:grpSpPr>
        <p:pic>
          <p:nvPicPr>
            <p:cNvPr id="274" name="Google Shape;274;p48"/>
            <p:cNvPicPr preferRelativeResize="0"/>
            <p:nvPr/>
          </p:nvPicPr>
          <p:blipFill rotWithShape="1">
            <a:blip r:embed="rId13">
              <a:alphaModFix/>
            </a:blip>
            <a:srcRect/>
            <a:stretch/>
          </p:blipFill>
          <p:spPr>
            <a:xfrm>
              <a:off x="4986712" y="1555700"/>
              <a:ext cx="4004899" cy="2466451"/>
            </a:xfrm>
            <a:prstGeom prst="rect">
              <a:avLst/>
            </a:prstGeom>
            <a:noFill/>
            <a:ln>
              <a:noFill/>
            </a:ln>
          </p:spPr>
        </p:pic>
        <p:sp>
          <p:nvSpPr>
            <p:cNvPr id="275" name="Google Shape;275;p48"/>
            <p:cNvSpPr txBox="1"/>
            <p:nvPr/>
          </p:nvSpPr>
          <p:spPr>
            <a:xfrm>
              <a:off x="6217387" y="1236125"/>
              <a:ext cx="17364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00414B"/>
                  </a:solidFill>
                  <a:latin typeface="Gothic A1"/>
                  <a:ea typeface="Gothic A1"/>
                  <a:cs typeface="Gothic A1"/>
                  <a:sym typeface="Gothic A1"/>
                </a:rPr>
                <a:t>The Team</a:t>
              </a:r>
              <a:endParaRPr sz="1200" b="1">
                <a:solidFill>
                  <a:srgbClr val="00414B"/>
                </a:solidFill>
                <a:latin typeface="Gothic A1"/>
                <a:ea typeface="Gothic A1"/>
                <a:cs typeface="Gothic A1"/>
                <a:sym typeface="Gothic A1"/>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279"/>
        <p:cNvGrpSpPr/>
        <p:nvPr/>
      </p:nvGrpSpPr>
      <p:grpSpPr>
        <a:xfrm>
          <a:off x="0" y="0"/>
          <a:ext cx="0" cy="0"/>
          <a:chOff x="0" y="0"/>
          <a:chExt cx="0" cy="0"/>
        </a:xfrm>
      </p:grpSpPr>
      <p:sp>
        <p:nvSpPr>
          <p:cNvPr id="280" name="Google Shape;280;p49"/>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Music and Audio Content Revolution</a:t>
            </a:r>
            <a:endParaRPr sz="1200">
              <a:solidFill>
                <a:srgbClr val="00414B"/>
              </a:solidFill>
              <a:latin typeface="Roboto"/>
              <a:ea typeface="Roboto"/>
              <a:cs typeface="Roboto"/>
              <a:sym typeface="Roboto"/>
            </a:endParaRPr>
          </a:p>
        </p:txBody>
      </p:sp>
      <p:grpSp>
        <p:nvGrpSpPr>
          <p:cNvPr id="281" name="Google Shape;281;p49"/>
          <p:cNvGrpSpPr/>
          <p:nvPr/>
        </p:nvGrpSpPr>
        <p:grpSpPr>
          <a:xfrm>
            <a:off x="152400" y="802150"/>
            <a:ext cx="3121800" cy="1230350"/>
            <a:chOff x="710025" y="802150"/>
            <a:chExt cx="3121800" cy="1230350"/>
          </a:xfrm>
        </p:grpSpPr>
        <p:sp>
          <p:nvSpPr>
            <p:cNvPr id="282" name="Google Shape;282;p49"/>
            <p:cNvSpPr txBox="1"/>
            <p:nvPr/>
          </p:nvSpPr>
          <p:spPr>
            <a:xfrm>
              <a:off x="710025" y="802150"/>
              <a:ext cx="31218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414B"/>
                  </a:solidFill>
                  <a:latin typeface="Gothic A1"/>
                  <a:ea typeface="Gothic A1"/>
                  <a:cs typeface="Gothic A1"/>
                  <a:sym typeface="Gothic A1"/>
                </a:rPr>
                <a:t>PRE 2007</a:t>
              </a:r>
              <a:endParaRPr b="1">
                <a:solidFill>
                  <a:srgbClr val="00414B"/>
                </a:solidFill>
                <a:latin typeface="Gothic A1"/>
                <a:ea typeface="Gothic A1"/>
                <a:cs typeface="Gothic A1"/>
                <a:sym typeface="Gothic A1"/>
              </a:endParaRPr>
            </a:p>
          </p:txBody>
        </p:sp>
        <p:sp>
          <p:nvSpPr>
            <p:cNvPr id="283" name="Google Shape;283;p49"/>
            <p:cNvSpPr txBox="1"/>
            <p:nvPr/>
          </p:nvSpPr>
          <p:spPr>
            <a:xfrm>
              <a:off x="710025" y="1168500"/>
              <a:ext cx="3121800" cy="8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00ABA6"/>
                  </a:solidFill>
                  <a:latin typeface="Gothic A1"/>
                  <a:ea typeface="Gothic A1"/>
                  <a:cs typeface="Gothic A1"/>
                  <a:sym typeface="Gothic A1"/>
                </a:rPr>
                <a:t>10-30</a:t>
              </a:r>
              <a:r>
                <a:rPr lang="en" sz="1800" b="1">
                  <a:solidFill>
                    <a:srgbClr val="00414B"/>
                  </a:solidFill>
                  <a:latin typeface="Gothic A1"/>
                  <a:ea typeface="Gothic A1"/>
                  <a:cs typeface="Gothic A1"/>
                  <a:sym typeface="Gothic A1"/>
                </a:rPr>
                <a:t> </a:t>
              </a:r>
              <a:r>
                <a:rPr lang="en" sz="1800" b="1">
                  <a:solidFill>
                    <a:srgbClr val="00ABA6"/>
                  </a:solidFill>
                  <a:latin typeface="Gothic A1"/>
                  <a:ea typeface="Gothic A1"/>
                  <a:cs typeface="Gothic A1"/>
                  <a:sym typeface="Gothic A1"/>
                </a:rPr>
                <a:t>songs</a:t>
              </a:r>
              <a:endParaRPr sz="1800" b="1">
                <a:solidFill>
                  <a:srgbClr val="00ABA6"/>
                </a:solidFill>
                <a:latin typeface="Gothic A1"/>
                <a:ea typeface="Gothic A1"/>
                <a:cs typeface="Gothic A1"/>
                <a:sym typeface="Gothic A1"/>
              </a:endParaRPr>
            </a:p>
            <a:p>
              <a:pPr marL="0" lvl="0" indent="0" algn="ctr" rtl="0">
                <a:spcBef>
                  <a:spcPts val="0"/>
                </a:spcBef>
                <a:spcAft>
                  <a:spcPts val="0"/>
                </a:spcAft>
                <a:buNone/>
              </a:pPr>
              <a:r>
                <a:rPr lang="en" b="1">
                  <a:solidFill>
                    <a:srgbClr val="466464"/>
                  </a:solidFill>
                  <a:latin typeface="Gothic A1"/>
                  <a:ea typeface="Gothic A1"/>
                  <a:cs typeface="Gothic A1"/>
                  <a:sym typeface="Gothic A1"/>
                </a:rPr>
                <a:t>released a month</a:t>
              </a:r>
              <a:endParaRPr b="1">
                <a:solidFill>
                  <a:srgbClr val="466464"/>
                </a:solidFill>
                <a:latin typeface="Gothic A1"/>
                <a:ea typeface="Gothic A1"/>
                <a:cs typeface="Gothic A1"/>
                <a:sym typeface="Gothic A1"/>
              </a:endParaRPr>
            </a:p>
          </p:txBody>
        </p:sp>
      </p:grpSp>
      <p:grpSp>
        <p:nvGrpSpPr>
          <p:cNvPr id="284" name="Google Shape;284;p49"/>
          <p:cNvGrpSpPr/>
          <p:nvPr/>
        </p:nvGrpSpPr>
        <p:grpSpPr>
          <a:xfrm>
            <a:off x="5869800" y="802150"/>
            <a:ext cx="3121800" cy="1230350"/>
            <a:chOff x="1492575" y="802150"/>
            <a:chExt cx="3121800" cy="1230350"/>
          </a:xfrm>
        </p:grpSpPr>
        <p:sp>
          <p:nvSpPr>
            <p:cNvPr id="285" name="Google Shape;285;p49"/>
            <p:cNvSpPr txBox="1"/>
            <p:nvPr/>
          </p:nvSpPr>
          <p:spPr>
            <a:xfrm>
              <a:off x="1492575" y="802150"/>
              <a:ext cx="3121800" cy="36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0414B"/>
                  </a:solidFill>
                  <a:latin typeface="Gothic A1"/>
                  <a:ea typeface="Gothic A1"/>
                  <a:cs typeface="Gothic A1"/>
                  <a:sym typeface="Gothic A1"/>
                </a:rPr>
                <a:t>NOW (2019)</a:t>
              </a:r>
              <a:endParaRPr b="1">
                <a:solidFill>
                  <a:srgbClr val="00414B"/>
                </a:solidFill>
                <a:latin typeface="Gothic A1"/>
                <a:ea typeface="Gothic A1"/>
                <a:cs typeface="Gothic A1"/>
                <a:sym typeface="Gothic A1"/>
              </a:endParaRPr>
            </a:p>
          </p:txBody>
        </p:sp>
        <p:sp>
          <p:nvSpPr>
            <p:cNvPr id="286" name="Google Shape;286;p49"/>
            <p:cNvSpPr txBox="1"/>
            <p:nvPr/>
          </p:nvSpPr>
          <p:spPr>
            <a:xfrm>
              <a:off x="1492575" y="1168500"/>
              <a:ext cx="3121800" cy="8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00ABA6"/>
                  </a:solidFill>
                  <a:latin typeface="Gothic A1"/>
                  <a:ea typeface="Gothic A1"/>
                  <a:cs typeface="Gothic A1"/>
                  <a:sym typeface="Gothic A1"/>
                </a:rPr>
                <a:t>40,000</a:t>
              </a:r>
              <a:r>
                <a:rPr lang="en" sz="1800" b="1">
                  <a:solidFill>
                    <a:srgbClr val="00414B"/>
                  </a:solidFill>
                  <a:latin typeface="Gothic A1"/>
                  <a:ea typeface="Gothic A1"/>
                  <a:cs typeface="Gothic A1"/>
                  <a:sym typeface="Gothic A1"/>
                </a:rPr>
                <a:t> </a:t>
              </a:r>
              <a:r>
                <a:rPr lang="en" sz="1800" b="1">
                  <a:solidFill>
                    <a:srgbClr val="00ABA6"/>
                  </a:solidFill>
                  <a:latin typeface="Gothic A1"/>
                  <a:ea typeface="Gothic A1"/>
                  <a:cs typeface="Gothic A1"/>
                  <a:sym typeface="Gothic A1"/>
                </a:rPr>
                <a:t>songs</a:t>
              </a:r>
              <a:endParaRPr sz="1800" b="1">
                <a:solidFill>
                  <a:srgbClr val="00ABA6"/>
                </a:solidFill>
                <a:latin typeface="Gothic A1"/>
                <a:ea typeface="Gothic A1"/>
                <a:cs typeface="Gothic A1"/>
                <a:sym typeface="Gothic A1"/>
              </a:endParaRPr>
            </a:p>
            <a:p>
              <a:pPr marL="0" lvl="0" indent="0" algn="ctr" rtl="0">
                <a:spcBef>
                  <a:spcPts val="0"/>
                </a:spcBef>
                <a:spcAft>
                  <a:spcPts val="0"/>
                </a:spcAft>
                <a:buNone/>
              </a:pPr>
              <a:r>
                <a:rPr lang="en" b="1">
                  <a:solidFill>
                    <a:srgbClr val="466464"/>
                  </a:solidFill>
                  <a:latin typeface="Gothic A1"/>
                  <a:ea typeface="Gothic A1"/>
                  <a:cs typeface="Gothic A1"/>
                  <a:sym typeface="Gothic A1"/>
                </a:rPr>
                <a:t>released a day</a:t>
              </a:r>
              <a:endParaRPr b="1">
                <a:solidFill>
                  <a:srgbClr val="466464"/>
                </a:solidFill>
                <a:latin typeface="Gothic A1"/>
                <a:ea typeface="Gothic A1"/>
                <a:cs typeface="Gothic A1"/>
                <a:sym typeface="Gothic A1"/>
              </a:endParaRPr>
            </a:p>
          </p:txBody>
        </p:sp>
      </p:grpSp>
      <p:pic>
        <p:nvPicPr>
          <p:cNvPr id="287" name="Google Shape;287;p49"/>
          <p:cNvPicPr preferRelativeResize="0"/>
          <p:nvPr/>
        </p:nvPicPr>
        <p:blipFill>
          <a:blip r:embed="rId3">
            <a:alphaModFix/>
          </a:blip>
          <a:stretch>
            <a:fillRect/>
          </a:stretch>
        </p:blipFill>
        <p:spPr>
          <a:xfrm>
            <a:off x="1653750" y="1645475"/>
            <a:ext cx="5766151" cy="3903874"/>
          </a:xfrm>
          <a:prstGeom prst="rect">
            <a:avLst/>
          </a:prstGeom>
          <a:noFill/>
          <a:ln>
            <a:noFill/>
          </a:ln>
        </p:spPr>
      </p:pic>
      <p:pic>
        <p:nvPicPr>
          <p:cNvPr id="288" name="Google Shape;288;p49"/>
          <p:cNvPicPr preferRelativeResize="0"/>
          <p:nvPr/>
        </p:nvPicPr>
        <p:blipFill>
          <a:blip r:embed="rId4">
            <a:alphaModFix/>
          </a:blip>
          <a:stretch>
            <a:fillRect/>
          </a:stretch>
        </p:blipFill>
        <p:spPr>
          <a:xfrm>
            <a:off x="152400" y="162592"/>
            <a:ext cx="8839201" cy="3438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292"/>
        <p:cNvGrpSpPr/>
        <p:nvPr/>
      </p:nvGrpSpPr>
      <p:grpSpPr>
        <a:xfrm>
          <a:off x="0" y="0"/>
          <a:ext cx="0" cy="0"/>
          <a:chOff x="0" y="0"/>
          <a:chExt cx="0" cy="0"/>
        </a:xfrm>
      </p:grpSpPr>
      <p:sp>
        <p:nvSpPr>
          <p:cNvPr id="293" name="Google Shape;293;p50"/>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The Music Industry</a:t>
            </a:r>
            <a:endParaRPr sz="1200">
              <a:solidFill>
                <a:srgbClr val="00414B"/>
              </a:solidFill>
              <a:latin typeface="Roboto"/>
              <a:ea typeface="Roboto"/>
              <a:cs typeface="Roboto"/>
              <a:sym typeface="Roboto"/>
            </a:endParaRPr>
          </a:p>
        </p:txBody>
      </p:sp>
      <p:pic>
        <p:nvPicPr>
          <p:cNvPr id="294" name="Google Shape;294;p50"/>
          <p:cNvPicPr preferRelativeResize="0"/>
          <p:nvPr/>
        </p:nvPicPr>
        <p:blipFill>
          <a:blip r:embed="rId3">
            <a:alphaModFix/>
          </a:blip>
          <a:stretch>
            <a:fillRect/>
          </a:stretch>
        </p:blipFill>
        <p:spPr>
          <a:xfrm>
            <a:off x="152400" y="162592"/>
            <a:ext cx="8839201" cy="343858"/>
          </a:xfrm>
          <a:prstGeom prst="rect">
            <a:avLst/>
          </a:prstGeom>
          <a:noFill/>
          <a:ln>
            <a:noFill/>
          </a:ln>
        </p:spPr>
      </p:pic>
      <p:pic>
        <p:nvPicPr>
          <p:cNvPr id="295" name="Google Shape;295;p50"/>
          <p:cNvPicPr preferRelativeResize="0"/>
          <p:nvPr/>
        </p:nvPicPr>
        <p:blipFill>
          <a:blip r:embed="rId4">
            <a:alphaModFix/>
          </a:blip>
          <a:stretch>
            <a:fillRect/>
          </a:stretch>
        </p:blipFill>
        <p:spPr>
          <a:xfrm>
            <a:off x="359675" y="-278375"/>
            <a:ext cx="8424650" cy="6740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299"/>
        <p:cNvGrpSpPr/>
        <p:nvPr/>
      </p:nvGrpSpPr>
      <p:grpSpPr>
        <a:xfrm>
          <a:off x="0" y="0"/>
          <a:ext cx="0" cy="0"/>
          <a:chOff x="0" y="0"/>
          <a:chExt cx="0" cy="0"/>
        </a:xfrm>
      </p:grpSpPr>
      <p:pic>
        <p:nvPicPr>
          <p:cNvPr id="300" name="Google Shape;300;p51"/>
          <p:cNvPicPr preferRelativeResize="0"/>
          <p:nvPr/>
        </p:nvPicPr>
        <p:blipFill>
          <a:blip r:embed="rId3">
            <a:alphaModFix/>
          </a:blip>
          <a:stretch>
            <a:fillRect/>
          </a:stretch>
        </p:blipFill>
        <p:spPr>
          <a:xfrm>
            <a:off x="0" y="1807648"/>
            <a:ext cx="9144002" cy="2192055"/>
          </a:xfrm>
          <a:prstGeom prst="rect">
            <a:avLst/>
          </a:prstGeom>
          <a:noFill/>
          <a:ln>
            <a:noFill/>
          </a:ln>
        </p:spPr>
      </p:pic>
      <p:sp>
        <p:nvSpPr>
          <p:cNvPr id="301" name="Google Shape;301;p51"/>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Our Technology</a:t>
            </a:r>
            <a:endParaRPr sz="1200">
              <a:solidFill>
                <a:srgbClr val="00414B"/>
              </a:solidFill>
              <a:latin typeface="Roboto"/>
              <a:ea typeface="Roboto"/>
              <a:cs typeface="Roboto"/>
              <a:sym typeface="Roboto"/>
            </a:endParaRPr>
          </a:p>
        </p:txBody>
      </p:sp>
      <p:grpSp>
        <p:nvGrpSpPr>
          <p:cNvPr id="302" name="Google Shape;302;p51"/>
          <p:cNvGrpSpPr/>
          <p:nvPr/>
        </p:nvGrpSpPr>
        <p:grpSpPr>
          <a:xfrm>
            <a:off x="1065079" y="1456468"/>
            <a:ext cx="322200" cy="364200"/>
            <a:chOff x="1017675" y="3629850"/>
            <a:chExt cx="322200" cy="364200"/>
          </a:xfrm>
        </p:grpSpPr>
        <p:sp>
          <p:nvSpPr>
            <p:cNvPr id="303" name="Google Shape;303;p51"/>
            <p:cNvSpPr/>
            <p:nvPr/>
          </p:nvSpPr>
          <p:spPr>
            <a:xfrm>
              <a:off x="1017675" y="3650850"/>
              <a:ext cx="322200" cy="322200"/>
            </a:xfrm>
            <a:prstGeom prst="ellipse">
              <a:avLst/>
            </a:prstGeom>
            <a:noFill/>
            <a:ln w="9525" cap="flat" cmpd="sng">
              <a:solidFill>
                <a:srgbClr val="00A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1"/>
            <p:cNvSpPr txBox="1"/>
            <p:nvPr/>
          </p:nvSpPr>
          <p:spPr>
            <a:xfrm>
              <a:off x="1040625" y="3629850"/>
              <a:ext cx="2763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14B"/>
                  </a:solidFill>
                  <a:latin typeface="Gothic A1"/>
                  <a:ea typeface="Gothic A1"/>
                  <a:cs typeface="Gothic A1"/>
                  <a:sym typeface="Gothic A1"/>
                </a:rPr>
                <a:t>1</a:t>
              </a:r>
              <a:endParaRPr b="1">
                <a:solidFill>
                  <a:srgbClr val="00414B"/>
                </a:solidFill>
                <a:latin typeface="Gothic A1"/>
                <a:ea typeface="Gothic A1"/>
                <a:cs typeface="Gothic A1"/>
                <a:sym typeface="Gothic A1"/>
              </a:endParaRPr>
            </a:p>
          </p:txBody>
        </p:sp>
      </p:grpSp>
      <p:grpSp>
        <p:nvGrpSpPr>
          <p:cNvPr id="305" name="Google Shape;305;p51"/>
          <p:cNvGrpSpPr/>
          <p:nvPr/>
        </p:nvGrpSpPr>
        <p:grpSpPr>
          <a:xfrm>
            <a:off x="3286133" y="1456468"/>
            <a:ext cx="322200" cy="364200"/>
            <a:chOff x="3294675" y="3629850"/>
            <a:chExt cx="322200" cy="364200"/>
          </a:xfrm>
        </p:grpSpPr>
        <p:sp>
          <p:nvSpPr>
            <p:cNvPr id="306" name="Google Shape;306;p51"/>
            <p:cNvSpPr/>
            <p:nvPr/>
          </p:nvSpPr>
          <p:spPr>
            <a:xfrm>
              <a:off x="3294675" y="3650850"/>
              <a:ext cx="322200" cy="322200"/>
            </a:xfrm>
            <a:prstGeom prst="ellipse">
              <a:avLst/>
            </a:prstGeom>
            <a:noFill/>
            <a:ln w="9525" cap="flat" cmpd="sng">
              <a:solidFill>
                <a:srgbClr val="00A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1"/>
            <p:cNvSpPr txBox="1"/>
            <p:nvPr/>
          </p:nvSpPr>
          <p:spPr>
            <a:xfrm>
              <a:off x="3317625" y="3629850"/>
              <a:ext cx="2763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14B"/>
                  </a:solidFill>
                  <a:latin typeface="Gothic A1"/>
                  <a:ea typeface="Gothic A1"/>
                  <a:cs typeface="Gothic A1"/>
                  <a:sym typeface="Gothic A1"/>
                </a:rPr>
                <a:t>2</a:t>
              </a:r>
              <a:endParaRPr b="1">
                <a:solidFill>
                  <a:srgbClr val="00414B"/>
                </a:solidFill>
                <a:latin typeface="Gothic A1"/>
                <a:ea typeface="Gothic A1"/>
                <a:cs typeface="Gothic A1"/>
                <a:sym typeface="Gothic A1"/>
              </a:endParaRPr>
            </a:p>
          </p:txBody>
        </p:sp>
      </p:grpSp>
      <p:grpSp>
        <p:nvGrpSpPr>
          <p:cNvPr id="308" name="Google Shape;308;p51"/>
          <p:cNvGrpSpPr/>
          <p:nvPr/>
        </p:nvGrpSpPr>
        <p:grpSpPr>
          <a:xfrm>
            <a:off x="5507187" y="1456468"/>
            <a:ext cx="322200" cy="364200"/>
            <a:chOff x="5551388" y="3629850"/>
            <a:chExt cx="322200" cy="364200"/>
          </a:xfrm>
        </p:grpSpPr>
        <p:sp>
          <p:nvSpPr>
            <p:cNvPr id="309" name="Google Shape;309;p51"/>
            <p:cNvSpPr/>
            <p:nvPr/>
          </p:nvSpPr>
          <p:spPr>
            <a:xfrm>
              <a:off x="5551388" y="3650850"/>
              <a:ext cx="322200" cy="322200"/>
            </a:xfrm>
            <a:prstGeom prst="ellipse">
              <a:avLst/>
            </a:prstGeom>
            <a:noFill/>
            <a:ln w="9525" cap="flat" cmpd="sng">
              <a:solidFill>
                <a:srgbClr val="00A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1"/>
            <p:cNvSpPr txBox="1"/>
            <p:nvPr/>
          </p:nvSpPr>
          <p:spPr>
            <a:xfrm>
              <a:off x="5574338" y="3629850"/>
              <a:ext cx="2763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14B"/>
                  </a:solidFill>
                  <a:latin typeface="Gothic A1"/>
                  <a:ea typeface="Gothic A1"/>
                  <a:cs typeface="Gothic A1"/>
                  <a:sym typeface="Gothic A1"/>
                </a:rPr>
                <a:t>3</a:t>
              </a:r>
              <a:endParaRPr b="1">
                <a:solidFill>
                  <a:srgbClr val="00414B"/>
                </a:solidFill>
                <a:latin typeface="Gothic A1"/>
                <a:ea typeface="Gothic A1"/>
                <a:cs typeface="Gothic A1"/>
                <a:sym typeface="Gothic A1"/>
              </a:endParaRPr>
            </a:p>
          </p:txBody>
        </p:sp>
      </p:grpSp>
      <p:grpSp>
        <p:nvGrpSpPr>
          <p:cNvPr id="311" name="Google Shape;311;p51"/>
          <p:cNvGrpSpPr/>
          <p:nvPr/>
        </p:nvGrpSpPr>
        <p:grpSpPr>
          <a:xfrm>
            <a:off x="7728241" y="1456468"/>
            <a:ext cx="322200" cy="364200"/>
            <a:chOff x="7842531" y="3629850"/>
            <a:chExt cx="322200" cy="364200"/>
          </a:xfrm>
        </p:grpSpPr>
        <p:sp>
          <p:nvSpPr>
            <p:cNvPr id="312" name="Google Shape;312;p51"/>
            <p:cNvSpPr/>
            <p:nvPr/>
          </p:nvSpPr>
          <p:spPr>
            <a:xfrm>
              <a:off x="7842531" y="3650850"/>
              <a:ext cx="322200" cy="322200"/>
            </a:xfrm>
            <a:prstGeom prst="ellipse">
              <a:avLst/>
            </a:prstGeom>
            <a:noFill/>
            <a:ln w="9525" cap="flat" cmpd="sng">
              <a:solidFill>
                <a:srgbClr val="00A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1"/>
            <p:cNvSpPr txBox="1"/>
            <p:nvPr/>
          </p:nvSpPr>
          <p:spPr>
            <a:xfrm>
              <a:off x="7865481" y="3629850"/>
              <a:ext cx="2763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414B"/>
                  </a:solidFill>
                  <a:latin typeface="Gothic A1"/>
                  <a:ea typeface="Gothic A1"/>
                  <a:cs typeface="Gothic A1"/>
                  <a:sym typeface="Gothic A1"/>
                </a:rPr>
                <a:t>4</a:t>
              </a:r>
              <a:endParaRPr b="1">
                <a:solidFill>
                  <a:srgbClr val="00414B"/>
                </a:solidFill>
                <a:latin typeface="Gothic A1"/>
                <a:ea typeface="Gothic A1"/>
                <a:cs typeface="Gothic A1"/>
                <a:sym typeface="Gothic A1"/>
              </a:endParaRPr>
            </a:p>
          </p:txBody>
        </p:sp>
      </p:grpSp>
      <p:pic>
        <p:nvPicPr>
          <p:cNvPr id="314" name="Google Shape;314;p51"/>
          <p:cNvPicPr preferRelativeResize="0"/>
          <p:nvPr/>
        </p:nvPicPr>
        <p:blipFill>
          <a:blip r:embed="rId4">
            <a:alphaModFix/>
          </a:blip>
          <a:stretch>
            <a:fillRect/>
          </a:stretch>
        </p:blipFill>
        <p:spPr>
          <a:xfrm>
            <a:off x="152400" y="162592"/>
            <a:ext cx="8839201" cy="3438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318"/>
        <p:cNvGrpSpPr/>
        <p:nvPr/>
      </p:nvGrpSpPr>
      <p:grpSpPr>
        <a:xfrm>
          <a:off x="0" y="0"/>
          <a:ext cx="0" cy="0"/>
          <a:chOff x="0" y="0"/>
          <a:chExt cx="0" cy="0"/>
        </a:xfrm>
      </p:grpSpPr>
      <p:sp>
        <p:nvSpPr>
          <p:cNvPr id="319" name="Google Shape;319;p52"/>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Market Sizing</a:t>
            </a:r>
            <a:endParaRPr sz="1200">
              <a:solidFill>
                <a:schemeClr val="dk1"/>
              </a:solidFill>
              <a:latin typeface="Roboto"/>
              <a:ea typeface="Roboto"/>
              <a:cs typeface="Roboto"/>
              <a:sym typeface="Roboto"/>
            </a:endParaRPr>
          </a:p>
        </p:txBody>
      </p:sp>
      <p:sp>
        <p:nvSpPr>
          <p:cNvPr id="320" name="Google Shape;320;p52"/>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Total Value of Recorded Music Industry</a:t>
            </a:r>
            <a:endParaRPr sz="1200">
              <a:solidFill>
                <a:srgbClr val="00414B"/>
              </a:solidFill>
              <a:latin typeface="Roboto"/>
              <a:ea typeface="Roboto"/>
              <a:cs typeface="Roboto"/>
              <a:sym typeface="Roboto"/>
            </a:endParaRPr>
          </a:p>
        </p:txBody>
      </p:sp>
      <p:pic>
        <p:nvPicPr>
          <p:cNvPr id="321" name="Google Shape;321;p52"/>
          <p:cNvPicPr preferRelativeResize="0"/>
          <p:nvPr/>
        </p:nvPicPr>
        <p:blipFill>
          <a:blip r:embed="rId3">
            <a:alphaModFix/>
          </a:blip>
          <a:stretch>
            <a:fillRect/>
          </a:stretch>
        </p:blipFill>
        <p:spPr>
          <a:xfrm>
            <a:off x="505075" y="867175"/>
            <a:ext cx="8133854" cy="3679199"/>
          </a:xfrm>
          <a:prstGeom prst="rect">
            <a:avLst/>
          </a:prstGeom>
          <a:noFill/>
          <a:ln>
            <a:noFill/>
          </a:ln>
        </p:spPr>
      </p:pic>
      <p:pic>
        <p:nvPicPr>
          <p:cNvPr id="322" name="Google Shape;322;p52"/>
          <p:cNvPicPr preferRelativeResize="0"/>
          <p:nvPr/>
        </p:nvPicPr>
        <p:blipFill>
          <a:blip r:embed="rId4">
            <a:alphaModFix/>
          </a:blip>
          <a:stretch>
            <a:fillRect/>
          </a:stretch>
        </p:blipFill>
        <p:spPr>
          <a:xfrm>
            <a:off x="152400" y="162592"/>
            <a:ext cx="8839201" cy="3438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326"/>
        <p:cNvGrpSpPr/>
        <p:nvPr/>
      </p:nvGrpSpPr>
      <p:grpSpPr>
        <a:xfrm>
          <a:off x="0" y="0"/>
          <a:ext cx="0" cy="0"/>
          <a:chOff x="0" y="0"/>
          <a:chExt cx="0" cy="0"/>
        </a:xfrm>
      </p:grpSpPr>
      <p:sp>
        <p:nvSpPr>
          <p:cNvPr id="327" name="Google Shape;327;p53"/>
          <p:cNvSpPr txBox="1"/>
          <p:nvPr/>
        </p:nvSpPr>
        <p:spPr>
          <a:xfrm>
            <a:off x="5869800" y="119247"/>
            <a:ext cx="3121800" cy="364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00414B"/>
                </a:solidFill>
                <a:latin typeface="Roboto"/>
                <a:ea typeface="Roboto"/>
                <a:cs typeface="Roboto"/>
                <a:sym typeface="Roboto"/>
              </a:rPr>
              <a:t>Who Do We Work With?</a:t>
            </a:r>
            <a:endParaRPr sz="1200">
              <a:solidFill>
                <a:srgbClr val="00414B"/>
              </a:solidFill>
              <a:latin typeface="Roboto"/>
              <a:ea typeface="Roboto"/>
              <a:cs typeface="Roboto"/>
              <a:sym typeface="Roboto"/>
            </a:endParaRPr>
          </a:p>
        </p:txBody>
      </p:sp>
      <p:pic>
        <p:nvPicPr>
          <p:cNvPr id="328" name="Google Shape;328;p53"/>
          <p:cNvPicPr preferRelativeResize="0"/>
          <p:nvPr/>
        </p:nvPicPr>
        <p:blipFill rotWithShape="1">
          <a:blip r:embed="rId3">
            <a:alphaModFix/>
          </a:blip>
          <a:srcRect/>
          <a:stretch/>
        </p:blipFill>
        <p:spPr>
          <a:xfrm>
            <a:off x="152400" y="129425"/>
            <a:ext cx="8764651" cy="343850"/>
          </a:xfrm>
          <a:prstGeom prst="rect">
            <a:avLst/>
          </a:prstGeom>
          <a:noFill/>
          <a:ln>
            <a:noFill/>
          </a:ln>
        </p:spPr>
      </p:pic>
      <p:sp>
        <p:nvSpPr>
          <p:cNvPr id="329" name="Google Shape;329;p53"/>
          <p:cNvSpPr txBox="1"/>
          <p:nvPr/>
        </p:nvSpPr>
        <p:spPr>
          <a:xfrm>
            <a:off x="4424175" y="813750"/>
            <a:ext cx="3964200" cy="3830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00414B"/>
                </a:solidFill>
                <a:latin typeface="Gothic A1"/>
                <a:ea typeface="Gothic A1"/>
                <a:cs typeface="Gothic A1"/>
                <a:sym typeface="Gothic A1"/>
              </a:rPr>
              <a:t>Industry Sectors</a:t>
            </a:r>
            <a:r>
              <a:rPr lang="en" sz="1800">
                <a:solidFill>
                  <a:srgbClr val="00414B"/>
                </a:solidFill>
                <a:latin typeface="Gothic A1"/>
                <a:ea typeface="Gothic A1"/>
                <a:cs typeface="Gothic A1"/>
                <a:sym typeface="Gothic A1"/>
              </a:rPr>
              <a:t> </a:t>
            </a:r>
            <a:endParaRPr sz="1800">
              <a:solidFill>
                <a:srgbClr val="00414B"/>
              </a:solidFill>
              <a:latin typeface="Gothic A1"/>
              <a:ea typeface="Gothic A1"/>
              <a:cs typeface="Gothic A1"/>
              <a:sym typeface="Gothic A1"/>
            </a:endParaRPr>
          </a:p>
          <a:p>
            <a:pPr marL="0" lvl="0" indent="0" algn="l" rtl="0">
              <a:lnSpc>
                <a:spcPct val="100000"/>
              </a:lnSpc>
              <a:spcBef>
                <a:spcPts val="0"/>
              </a:spcBef>
              <a:spcAft>
                <a:spcPts val="0"/>
              </a:spcAft>
              <a:buNone/>
            </a:pPr>
            <a:endParaRPr sz="1800">
              <a:solidFill>
                <a:srgbClr val="466464"/>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466464"/>
                </a:solidFill>
                <a:latin typeface="Roboto"/>
                <a:ea typeface="Roboto"/>
                <a:cs typeface="Roboto"/>
                <a:sym typeface="Roboto"/>
              </a:rPr>
              <a:t>Production/Sync, Streaming, </a:t>
            </a:r>
            <a:br>
              <a:rPr lang="en" sz="1800">
                <a:solidFill>
                  <a:srgbClr val="466464"/>
                </a:solidFill>
                <a:latin typeface="Roboto"/>
                <a:ea typeface="Roboto"/>
                <a:cs typeface="Roboto"/>
                <a:sym typeface="Roboto"/>
              </a:rPr>
            </a:br>
            <a:r>
              <a:rPr lang="en" sz="1800">
                <a:solidFill>
                  <a:srgbClr val="466464"/>
                </a:solidFill>
                <a:latin typeface="Roboto"/>
                <a:ea typeface="Roboto"/>
                <a:cs typeface="Roboto"/>
                <a:sym typeface="Roboto"/>
              </a:rPr>
              <a:t>Online Music Archives,</a:t>
            </a:r>
            <a:endParaRPr sz="1800">
              <a:solidFill>
                <a:srgbClr val="466464"/>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466464"/>
                </a:solidFill>
                <a:latin typeface="Roboto"/>
                <a:ea typeface="Roboto"/>
                <a:cs typeface="Roboto"/>
                <a:sym typeface="Roboto"/>
              </a:rPr>
              <a:t>Radio, Gaming</a:t>
            </a:r>
            <a:endParaRPr sz="1800">
              <a:solidFill>
                <a:srgbClr val="466464"/>
              </a:solidFill>
              <a:latin typeface="Roboto"/>
              <a:ea typeface="Roboto"/>
              <a:cs typeface="Roboto"/>
              <a:sym typeface="Roboto"/>
            </a:endParaRPr>
          </a:p>
        </p:txBody>
      </p:sp>
      <p:sp>
        <p:nvSpPr>
          <p:cNvPr id="330" name="Google Shape;330;p53"/>
          <p:cNvSpPr/>
          <p:nvPr/>
        </p:nvSpPr>
        <p:spPr>
          <a:xfrm>
            <a:off x="5549525" y="4090675"/>
            <a:ext cx="2750400" cy="240900"/>
          </a:xfrm>
          <a:prstGeom prst="ellipse">
            <a:avLst/>
          </a:prstGeom>
          <a:solidFill>
            <a:srgbClr val="000000">
              <a:alpha val="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3"/>
          <p:cNvSpPr txBox="1"/>
          <p:nvPr/>
        </p:nvSpPr>
        <p:spPr>
          <a:xfrm>
            <a:off x="661275" y="813750"/>
            <a:ext cx="3610500" cy="3830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00414B"/>
                </a:solidFill>
                <a:latin typeface="Gothic A1"/>
                <a:ea typeface="Gothic A1"/>
                <a:cs typeface="Gothic A1"/>
                <a:sym typeface="Gothic A1"/>
              </a:rPr>
              <a:t>Current Clients </a:t>
            </a:r>
            <a:br>
              <a:rPr lang="en" b="1">
                <a:solidFill>
                  <a:srgbClr val="466464"/>
                </a:solidFill>
                <a:latin typeface="Roboto"/>
                <a:ea typeface="Roboto"/>
                <a:cs typeface="Roboto"/>
                <a:sym typeface="Roboto"/>
              </a:rPr>
            </a:br>
            <a:endParaRPr sz="600" b="1">
              <a:solidFill>
                <a:srgbClr val="466464"/>
              </a:solidFill>
              <a:latin typeface="Roboto"/>
              <a:ea typeface="Roboto"/>
              <a:cs typeface="Roboto"/>
              <a:sym typeface="Roboto"/>
            </a:endParaRPr>
          </a:p>
          <a:p>
            <a:pPr marL="0" lvl="0" indent="0" algn="l" rtl="0">
              <a:lnSpc>
                <a:spcPct val="100000"/>
              </a:lnSpc>
              <a:spcBef>
                <a:spcPts val="0"/>
              </a:spcBef>
              <a:spcAft>
                <a:spcPts val="0"/>
              </a:spcAft>
              <a:buNone/>
            </a:pPr>
            <a:r>
              <a:rPr lang="en" sz="3600">
                <a:solidFill>
                  <a:srgbClr val="1AC6B8"/>
                </a:solidFill>
                <a:latin typeface="Roboto"/>
                <a:ea typeface="Roboto"/>
                <a:cs typeface="Roboto"/>
                <a:sym typeface="Roboto"/>
              </a:rPr>
              <a:t>15+</a:t>
            </a:r>
            <a:endParaRPr sz="3600">
              <a:solidFill>
                <a:srgbClr val="1AC6B8"/>
              </a:solidFill>
              <a:latin typeface="Roboto"/>
              <a:ea typeface="Roboto"/>
              <a:cs typeface="Roboto"/>
              <a:sym typeface="Roboto"/>
            </a:endParaRPr>
          </a:p>
        </p:txBody>
      </p:sp>
      <p:grpSp>
        <p:nvGrpSpPr>
          <p:cNvPr id="332" name="Google Shape;332;p53"/>
          <p:cNvGrpSpPr/>
          <p:nvPr/>
        </p:nvGrpSpPr>
        <p:grpSpPr>
          <a:xfrm>
            <a:off x="1235979" y="1943487"/>
            <a:ext cx="2461092" cy="2480310"/>
            <a:chOff x="865647" y="1916256"/>
            <a:chExt cx="2365525" cy="2383997"/>
          </a:xfrm>
        </p:grpSpPr>
        <p:pic>
          <p:nvPicPr>
            <p:cNvPr id="333" name="Google Shape;333;p53" descr="overcoast"/>
            <p:cNvPicPr preferRelativeResize="0"/>
            <p:nvPr/>
          </p:nvPicPr>
          <p:blipFill>
            <a:blip r:embed="rId4">
              <a:alphaModFix/>
            </a:blip>
            <a:stretch>
              <a:fillRect/>
            </a:stretch>
          </p:blipFill>
          <p:spPr>
            <a:xfrm>
              <a:off x="1255585" y="3729416"/>
              <a:ext cx="1585650" cy="570837"/>
            </a:xfrm>
            <a:prstGeom prst="rect">
              <a:avLst/>
            </a:prstGeom>
            <a:noFill/>
            <a:ln>
              <a:noFill/>
            </a:ln>
          </p:spPr>
        </p:pic>
        <p:grpSp>
          <p:nvGrpSpPr>
            <p:cNvPr id="334" name="Google Shape;334;p53"/>
            <p:cNvGrpSpPr/>
            <p:nvPr/>
          </p:nvGrpSpPr>
          <p:grpSpPr>
            <a:xfrm>
              <a:off x="867114" y="1916256"/>
              <a:ext cx="2362592" cy="731850"/>
              <a:chOff x="1105478" y="1916256"/>
              <a:chExt cx="2362592" cy="731850"/>
            </a:xfrm>
          </p:grpSpPr>
          <p:pic>
            <p:nvPicPr>
              <p:cNvPr id="335" name="Google Shape;335;p53" descr="Image result for audio network png"/>
              <p:cNvPicPr preferRelativeResize="0"/>
              <p:nvPr/>
            </p:nvPicPr>
            <p:blipFill>
              <a:blip r:embed="rId5">
                <a:alphaModFix/>
              </a:blip>
              <a:stretch>
                <a:fillRect/>
              </a:stretch>
            </p:blipFill>
            <p:spPr>
              <a:xfrm>
                <a:off x="2262404" y="2042150"/>
                <a:ext cx="1205665" cy="480063"/>
              </a:xfrm>
              <a:prstGeom prst="rect">
                <a:avLst/>
              </a:prstGeom>
              <a:noFill/>
              <a:ln>
                <a:noFill/>
              </a:ln>
            </p:spPr>
          </p:pic>
          <p:pic>
            <p:nvPicPr>
              <p:cNvPr id="336" name="Google Shape;336;p53" descr="Image result for amanotes logo&quot;"/>
              <p:cNvPicPr preferRelativeResize="0"/>
              <p:nvPr/>
            </p:nvPicPr>
            <p:blipFill>
              <a:blip r:embed="rId6">
                <a:alphaModFix/>
              </a:blip>
              <a:stretch>
                <a:fillRect/>
              </a:stretch>
            </p:blipFill>
            <p:spPr>
              <a:xfrm>
                <a:off x="1105478" y="1916256"/>
                <a:ext cx="731876" cy="731850"/>
              </a:xfrm>
              <a:prstGeom prst="rect">
                <a:avLst/>
              </a:prstGeom>
              <a:noFill/>
              <a:ln>
                <a:noFill/>
              </a:ln>
            </p:spPr>
          </p:pic>
        </p:grpSp>
        <p:grpSp>
          <p:nvGrpSpPr>
            <p:cNvPr id="337" name="Google Shape;337;p53"/>
            <p:cNvGrpSpPr/>
            <p:nvPr/>
          </p:nvGrpSpPr>
          <p:grpSpPr>
            <a:xfrm>
              <a:off x="865647" y="2597798"/>
              <a:ext cx="2365525" cy="1156800"/>
              <a:chOff x="628750" y="2597798"/>
              <a:chExt cx="2365525" cy="1156800"/>
            </a:xfrm>
          </p:grpSpPr>
          <p:pic>
            <p:nvPicPr>
              <p:cNvPr id="338" name="Google Shape;338;p53" descr="Image result for free music archive&quot;"/>
              <p:cNvPicPr preferRelativeResize="0"/>
              <p:nvPr/>
            </p:nvPicPr>
            <p:blipFill>
              <a:blip r:embed="rId7">
                <a:alphaModFix/>
              </a:blip>
              <a:stretch>
                <a:fillRect/>
              </a:stretch>
            </p:blipFill>
            <p:spPr>
              <a:xfrm>
                <a:off x="2262401" y="2810272"/>
                <a:ext cx="731875" cy="731853"/>
              </a:xfrm>
              <a:prstGeom prst="rect">
                <a:avLst/>
              </a:prstGeom>
              <a:noFill/>
              <a:ln>
                <a:noFill/>
              </a:ln>
            </p:spPr>
          </p:pic>
          <p:pic>
            <p:nvPicPr>
              <p:cNvPr id="339" name="Google Shape;339;p53" descr="Image result for early bird radio&quot;"/>
              <p:cNvPicPr preferRelativeResize="0"/>
              <p:nvPr/>
            </p:nvPicPr>
            <p:blipFill>
              <a:blip r:embed="rId8">
                <a:alphaModFix/>
              </a:blip>
              <a:stretch>
                <a:fillRect/>
              </a:stretch>
            </p:blipFill>
            <p:spPr>
              <a:xfrm>
                <a:off x="628750" y="2597798"/>
                <a:ext cx="1156800" cy="1156800"/>
              </a:xfrm>
              <a:prstGeom prst="rect">
                <a:avLst/>
              </a:prstGeom>
              <a:noFill/>
              <a:ln>
                <a:noFill/>
              </a:ln>
            </p:spPr>
          </p:pic>
        </p:grpSp>
      </p:grpSp>
      <p:pic>
        <p:nvPicPr>
          <p:cNvPr id="340" name="Google Shape;340;p53"/>
          <p:cNvPicPr preferRelativeResize="0"/>
          <p:nvPr/>
        </p:nvPicPr>
        <p:blipFill>
          <a:blip r:embed="rId9">
            <a:alphaModFix/>
          </a:blip>
          <a:stretch>
            <a:fillRect/>
          </a:stretch>
        </p:blipFill>
        <p:spPr>
          <a:xfrm>
            <a:off x="5794500" y="2376350"/>
            <a:ext cx="2505424" cy="189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4"/>
        </a:solidFill>
        <a:effectLst/>
      </p:bgPr>
    </p:bg>
    <p:spTree>
      <p:nvGrpSpPr>
        <p:cNvPr id="1" name="Shape 344"/>
        <p:cNvGrpSpPr/>
        <p:nvPr/>
      </p:nvGrpSpPr>
      <p:grpSpPr>
        <a:xfrm>
          <a:off x="0" y="0"/>
          <a:ext cx="0" cy="0"/>
          <a:chOff x="0" y="0"/>
          <a:chExt cx="0" cy="0"/>
        </a:xfrm>
      </p:grpSpPr>
      <p:pic>
        <p:nvPicPr>
          <p:cNvPr id="345" name="Google Shape;345;p54"/>
          <p:cNvPicPr preferRelativeResize="0"/>
          <p:nvPr/>
        </p:nvPicPr>
        <p:blipFill>
          <a:blip r:embed="rId3">
            <a:alphaModFix/>
          </a:blip>
          <a:stretch>
            <a:fillRect/>
          </a:stretch>
        </p:blipFill>
        <p:spPr>
          <a:xfrm>
            <a:off x="152400" y="162597"/>
            <a:ext cx="8839201" cy="343859"/>
          </a:xfrm>
          <a:prstGeom prst="rect">
            <a:avLst/>
          </a:prstGeom>
          <a:noFill/>
          <a:ln>
            <a:noFill/>
          </a:ln>
        </p:spPr>
      </p:pic>
      <p:sp>
        <p:nvSpPr>
          <p:cNvPr id="346" name="Google Shape;346;p54"/>
          <p:cNvSpPr txBox="1"/>
          <p:nvPr/>
        </p:nvSpPr>
        <p:spPr>
          <a:xfrm>
            <a:off x="3019050" y="894725"/>
            <a:ext cx="3105900" cy="42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00414B"/>
                </a:solidFill>
                <a:latin typeface="Gothic A1"/>
                <a:ea typeface="Gothic A1"/>
                <a:cs typeface="Gothic A1"/>
                <a:sym typeface="Gothic A1"/>
              </a:rPr>
              <a:t>Our </a:t>
            </a:r>
            <a:r>
              <a:rPr lang="en" sz="1800" b="1">
                <a:solidFill>
                  <a:srgbClr val="F0AD0D"/>
                </a:solidFill>
                <a:latin typeface="Gothic A1"/>
                <a:ea typeface="Gothic A1"/>
                <a:cs typeface="Gothic A1"/>
                <a:sym typeface="Gothic A1"/>
              </a:rPr>
              <a:t>Products</a:t>
            </a:r>
            <a:endParaRPr sz="1800">
              <a:solidFill>
                <a:srgbClr val="F0AD0D"/>
              </a:solidFill>
              <a:latin typeface="Gothic A1"/>
              <a:ea typeface="Gothic A1"/>
              <a:cs typeface="Gothic A1"/>
              <a:sym typeface="Gothic A1"/>
            </a:endParaRPr>
          </a:p>
        </p:txBody>
      </p:sp>
      <p:sp>
        <p:nvSpPr>
          <p:cNvPr id="347" name="Google Shape;347;p54"/>
          <p:cNvSpPr txBox="1"/>
          <p:nvPr/>
        </p:nvSpPr>
        <p:spPr>
          <a:xfrm>
            <a:off x="3088688" y="1532250"/>
            <a:ext cx="2882100" cy="2361300"/>
          </a:xfrm>
          <a:prstGeom prst="rect">
            <a:avLst/>
          </a:prstGeom>
          <a:solidFill>
            <a:srgbClr val="FCECF7"/>
          </a:solidFill>
          <a:ln>
            <a:noFill/>
          </a:ln>
        </p:spPr>
        <p:txBody>
          <a:bodyPr spcFirstLastPara="1" wrap="square" lIns="182875" tIns="182875" rIns="182875" bIns="182875" anchor="ctr" anchorCtr="0">
            <a:noAutofit/>
          </a:bodyPr>
          <a:lstStyle/>
          <a:p>
            <a:pPr marL="0" lvl="0" indent="0" algn="ctr" rtl="0">
              <a:lnSpc>
                <a:spcPct val="100000"/>
              </a:lnSpc>
              <a:spcBef>
                <a:spcPts val="0"/>
              </a:spcBef>
              <a:spcAft>
                <a:spcPts val="0"/>
              </a:spcAft>
              <a:buNone/>
            </a:pPr>
            <a:r>
              <a:rPr lang="en" sz="3600" b="1">
                <a:solidFill>
                  <a:srgbClr val="CC177E"/>
                </a:solidFill>
                <a:latin typeface="Roboto"/>
                <a:ea typeface="Roboto"/>
                <a:cs typeface="Roboto"/>
                <a:sym typeface="Roboto"/>
              </a:rPr>
              <a:t>Search</a:t>
            </a:r>
            <a:endParaRPr sz="3600" b="1">
              <a:solidFill>
                <a:srgbClr val="00414B"/>
              </a:solidFill>
              <a:latin typeface="Roboto"/>
              <a:ea typeface="Roboto"/>
              <a:cs typeface="Roboto"/>
              <a:sym typeface="Roboto"/>
            </a:endParaRPr>
          </a:p>
        </p:txBody>
      </p:sp>
      <p:sp>
        <p:nvSpPr>
          <p:cNvPr id="348" name="Google Shape;348;p54"/>
          <p:cNvSpPr txBox="1"/>
          <p:nvPr/>
        </p:nvSpPr>
        <p:spPr>
          <a:xfrm>
            <a:off x="231575" y="1544275"/>
            <a:ext cx="2680800" cy="2361300"/>
          </a:xfrm>
          <a:prstGeom prst="rect">
            <a:avLst/>
          </a:prstGeom>
          <a:solidFill>
            <a:srgbClr val="00ABA6">
              <a:alpha val="8460"/>
            </a:srgbClr>
          </a:solidFill>
          <a:ln>
            <a:noFill/>
          </a:ln>
        </p:spPr>
        <p:txBody>
          <a:bodyPr spcFirstLastPara="1" wrap="square" lIns="182875" tIns="182875" rIns="182875" bIns="182875" anchor="ctr" anchorCtr="0">
            <a:noAutofit/>
          </a:bodyPr>
          <a:lstStyle/>
          <a:p>
            <a:pPr marL="0" lvl="0" indent="0" algn="ctr" rtl="0">
              <a:lnSpc>
                <a:spcPct val="100000"/>
              </a:lnSpc>
              <a:spcBef>
                <a:spcPts val="0"/>
              </a:spcBef>
              <a:spcAft>
                <a:spcPts val="0"/>
              </a:spcAft>
              <a:buNone/>
            </a:pPr>
            <a:endParaRPr b="1">
              <a:solidFill>
                <a:srgbClr val="00ABA6"/>
              </a:solidFill>
              <a:latin typeface="Gothic A1"/>
              <a:ea typeface="Gothic A1"/>
              <a:cs typeface="Gothic A1"/>
              <a:sym typeface="Gothic A1"/>
            </a:endParaRPr>
          </a:p>
          <a:p>
            <a:pPr marL="0" lvl="0" indent="0" algn="ctr" rtl="0">
              <a:lnSpc>
                <a:spcPct val="100000"/>
              </a:lnSpc>
              <a:spcBef>
                <a:spcPts val="0"/>
              </a:spcBef>
              <a:spcAft>
                <a:spcPts val="0"/>
              </a:spcAft>
              <a:buNone/>
            </a:pPr>
            <a:r>
              <a:rPr lang="en" sz="3600" b="1">
                <a:solidFill>
                  <a:srgbClr val="00ABA6"/>
                </a:solidFill>
                <a:latin typeface="Roboto"/>
                <a:ea typeface="Roboto"/>
                <a:cs typeface="Roboto"/>
                <a:sym typeface="Roboto"/>
              </a:rPr>
              <a:t>Tag</a:t>
            </a:r>
            <a:endParaRPr sz="3600">
              <a:solidFill>
                <a:srgbClr val="00414B"/>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00414B"/>
              </a:solidFill>
              <a:latin typeface="Roboto"/>
              <a:ea typeface="Roboto"/>
              <a:cs typeface="Roboto"/>
              <a:sym typeface="Roboto"/>
            </a:endParaRPr>
          </a:p>
        </p:txBody>
      </p:sp>
      <p:sp>
        <p:nvSpPr>
          <p:cNvPr id="349" name="Google Shape;349;p54"/>
          <p:cNvSpPr txBox="1"/>
          <p:nvPr/>
        </p:nvSpPr>
        <p:spPr>
          <a:xfrm>
            <a:off x="6124950" y="1532250"/>
            <a:ext cx="2787600" cy="2361300"/>
          </a:xfrm>
          <a:prstGeom prst="rect">
            <a:avLst/>
          </a:prstGeom>
          <a:solidFill>
            <a:srgbClr val="FCEFE4"/>
          </a:solidFill>
          <a:ln>
            <a:noFill/>
          </a:ln>
        </p:spPr>
        <p:txBody>
          <a:bodyPr spcFirstLastPara="1" wrap="square" lIns="182875" tIns="182875" rIns="182875" bIns="182875" anchor="ctr" anchorCtr="0">
            <a:noAutofit/>
          </a:bodyPr>
          <a:lstStyle/>
          <a:p>
            <a:pPr marL="0" lvl="0" indent="0" algn="l" rtl="0">
              <a:lnSpc>
                <a:spcPct val="100000"/>
              </a:lnSpc>
              <a:spcBef>
                <a:spcPts val="0"/>
              </a:spcBef>
              <a:spcAft>
                <a:spcPts val="0"/>
              </a:spcAft>
              <a:buNone/>
            </a:pPr>
            <a:endParaRPr b="1">
              <a:solidFill>
                <a:srgbClr val="F6511D"/>
              </a:solidFill>
              <a:latin typeface="Roboto"/>
              <a:ea typeface="Roboto"/>
              <a:cs typeface="Roboto"/>
              <a:sym typeface="Roboto"/>
            </a:endParaRPr>
          </a:p>
          <a:p>
            <a:pPr marL="0" lvl="0" indent="0" algn="ctr" rtl="0">
              <a:lnSpc>
                <a:spcPct val="100000"/>
              </a:lnSpc>
              <a:spcBef>
                <a:spcPts val="0"/>
              </a:spcBef>
              <a:spcAft>
                <a:spcPts val="0"/>
              </a:spcAft>
              <a:buNone/>
            </a:pPr>
            <a:r>
              <a:rPr lang="en" sz="3600" b="1">
                <a:solidFill>
                  <a:srgbClr val="F6511D"/>
                </a:solidFill>
                <a:latin typeface="Roboto"/>
                <a:ea typeface="Roboto"/>
                <a:cs typeface="Roboto"/>
                <a:sym typeface="Roboto"/>
              </a:rPr>
              <a:t>Playlist</a:t>
            </a:r>
            <a:endParaRPr sz="3600">
              <a:solidFill>
                <a:srgbClr val="F6511D"/>
              </a:solidFill>
              <a:latin typeface="Roboto"/>
              <a:ea typeface="Roboto"/>
              <a:cs typeface="Roboto"/>
              <a:sym typeface="Roboto"/>
            </a:endParaRPr>
          </a:p>
          <a:p>
            <a:pPr marL="0" lvl="0" indent="0" algn="l" rtl="0">
              <a:lnSpc>
                <a:spcPct val="100000"/>
              </a:lnSpc>
              <a:spcBef>
                <a:spcPts val="0"/>
              </a:spcBef>
              <a:spcAft>
                <a:spcPts val="0"/>
              </a:spcAft>
              <a:buNone/>
            </a:pPr>
            <a:endParaRPr sz="600">
              <a:solidFill>
                <a:srgbClr val="00414B"/>
              </a:solidFill>
              <a:latin typeface="Roboto"/>
              <a:ea typeface="Roboto"/>
              <a:cs typeface="Roboto"/>
              <a:sym typeface="Roboto"/>
            </a:endParaRPr>
          </a:p>
          <a:p>
            <a:pPr marL="0" lvl="0" indent="0" algn="l" rtl="0">
              <a:lnSpc>
                <a:spcPct val="115000"/>
              </a:lnSpc>
              <a:spcBef>
                <a:spcPts val="0"/>
              </a:spcBef>
              <a:spcAft>
                <a:spcPts val="0"/>
              </a:spcAft>
              <a:buNone/>
            </a:pPr>
            <a:endParaRPr sz="900" i="1">
              <a:solidFill>
                <a:srgbClr val="00414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Macintosh PowerPoint</Application>
  <PresentationFormat>On-screen Show (16:9)</PresentationFormat>
  <Paragraphs>62</Paragraphs>
  <Slides>14</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14</vt:i4>
      </vt:variant>
    </vt:vector>
  </HeadingPairs>
  <TitlesOfParts>
    <vt:vector size="25" baseType="lpstr">
      <vt:lpstr>Raleway</vt:lpstr>
      <vt:lpstr>Average</vt:lpstr>
      <vt:lpstr>Roboto</vt:lpstr>
      <vt:lpstr>Oswald</vt:lpstr>
      <vt:lpstr>Segoe UI Symbol</vt:lpstr>
      <vt:lpstr>Arial</vt:lpstr>
      <vt:lpstr>Segoe UI Emoji</vt:lpstr>
      <vt:lpstr>Gothic A1</vt:lpstr>
      <vt:lpstr>Simple Light</vt:lpstr>
      <vt:lpstr>Slate</vt:lpstr>
      <vt:lpstr>Slate</vt:lpstr>
      <vt:lpstr>#MSTechCommunityAPACOnline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#MSTechCommunityAPACOnline</dc:title>
  <cp:lastModifiedBy>Hyunjoo Ha (Adecco Korea)</cp:lastModifiedBy>
  <cp:revision>1</cp:revision>
  <dcterms:modified xsi:type="dcterms:W3CDTF">2020-03-12T03:18:12Z</dcterms:modified>
</cp:coreProperties>
</file>